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6" r:id="rId2"/>
    <p:sldId id="257" r:id="rId3"/>
    <p:sldId id="267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6A0C"/>
    <a:srgbClr val="211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0"/>
    <p:restoredTop sz="94675"/>
  </p:normalViewPr>
  <p:slideViewPr>
    <p:cSldViewPr snapToGrid="0">
      <p:cViewPr varScale="1">
        <p:scale>
          <a:sx n="85" d="100"/>
          <a:sy n="85" d="100"/>
        </p:scale>
        <p:origin x="208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5C92A6-3AEB-4DAE-8E9E-D46FB344EC5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75F9F7A5-8CFC-47E5-B562-AA8AA252C39D}">
      <dgm:prSet/>
      <dgm:spPr/>
      <dgm:t>
        <a:bodyPr/>
        <a:lstStyle/>
        <a:p>
          <a:r>
            <a:rPr lang="en-IN" b="1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Adaptive Learning System</a:t>
          </a:r>
          <a:r>
            <a:rPr lang="en-IN" b="0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452FB63A-7B43-46D3-9A46-DF28CF611BD2}" type="parTrans" cxnId="{6DB5E097-77BC-4F94-943F-F242F3B286A2}">
      <dgm:prSet/>
      <dgm:spPr/>
      <dgm:t>
        <a:bodyPr/>
        <a:lstStyle/>
        <a:p>
          <a:endParaRPr lang="en-US"/>
        </a:p>
      </dgm:t>
    </dgm:pt>
    <dgm:pt modelId="{A84A5B5A-F1A2-4CEF-8AB6-4C6841009E58}" type="sibTrans" cxnId="{6DB5E097-77BC-4F94-943F-F242F3B286A2}">
      <dgm:prSet/>
      <dgm:spPr/>
      <dgm:t>
        <a:bodyPr/>
        <a:lstStyle/>
        <a:p>
          <a:endParaRPr lang="en-US"/>
        </a:p>
      </dgm:t>
    </dgm:pt>
    <dgm:pt modelId="{FACA007A-3A26-45E9-8BD8-E50050FD7615}">
      <dgm:prSet/>
      <dgm:spPr/>
      <dgm:t>
        <a:bodyPr/>
        <a:lstStyle/>
        <a:p>
          <a:r>
            <a:rPr lang="en-IN" b="0" i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Learns from driver behaviour to adjust vehicle responses (acceleration, braking).</a:t>
          </a:r>
          <a:endParaRPr lang="en-US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0C6EA485-E5CE-49EA-A29F-AA3EB4C7BE61}" type="parTrans" cxnId="{0EE0AA64-97BE-472A-B3E1-07378254B35D}">
      <dgm:prSet/>
      <dgm:spPr/>
      <dgm:t>
        <a:bodyPr/>
        <a:lstStyle/>
        <a:p>
          <a:endParaRPr lang="en-US"/>
        </a:p>
      </dgm:t>
    </dgm:pt>
    <dgm:pt modelId="{2AEB2436-DFD9-4F7B-AF29-251545882E8A}" type="sibTrans" cxnId="{0EE0AA64-97BE-472A-B3E1-07378254B35D}">
      <dgm:prSet/>
      <dgm:spPr/>
      <dgm:t>
        <a:bodyPr/>
        <a:lstStyle/>
        <a:p>
          <a:endParaRPr lang="en-US"/>
        </a:p>
      </dgm:t>
    </dgm:pt>
    <dgm:pt modelId="{DD5C6B78-B5EC-47C0-9BD7-B35ADABF9694}">
      <dgm:prSet/>
      <dgm:spPr/>
      <dgm:t>
        <a:bodyPr/>
        <a:lstStyle/>
        <a:p>
          <a:r>
            <a:rPr lang="en-IN" b="1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Emotion-Aware Cabin</a:t>
          </a:r>
          <a:r>
            <a:rPr lang="en-IN" b="0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F05657A4-3FD0-4D20-981A-CA033C43BF87}" type="parTrans" cxnId="{C0DC67C2-F491-4637-8D9E-03A21F823F71}">
      <dgm:prSet/>
      <dgm:spPr/>
      <dgm:t>
        <a:bodyPr/>
        <a:lstStyle/>
        <a:p>
          <a:endParaRPr lang="en-US"/>
        </a:p>
      </dgm:t>
    </dgm:pt>
    <dgm:pt modelId="{C939733D-0CE2-4E2E-8B1C-68ACA7AA6A5F}" type="sibTrans" cxnId="{C0DC67C2-F491-4637-8D9E-03A21F823F71}">
      <dgm:prSet/>
      <dgm:spPr/>
      <dgm:t>
        <a:bodyPr/>
        <a:lstStyle/>
        <a:p>
          <a:endParaRPr lang="en-US"/>
        </a:p>
      </dgm:t>
    </dgm:pt>
    <dgm:pt modelId="{EFF75ABD-EE38-48DA-8D3F-21AE439B57EC}">
      <dgm:prSet/>
      <dgm:spPr/>
      <dgm:t>
        <a:bodyPr/>
        <a:lstStyle/>
        <a:p>
          <a:r>
            <a:rPr lang="en-IN" b="0" i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Uses facial recognition and biometric sensors to adjust lighting, music, and climate based on driver emotions.</a:t>
          </a:r>
          <a:endParaRPr lang="en-US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08B0C67B-C9DC-48F0-AF26-5773DB148A89}" type="parTrans" cxnId="{715D0BE0-D1F8-464C-B5B7-D354D84D2979}">
      <dgm:prSet/>
      <dgm:spPr/>
      <dgm:t>
        <a:bodyPr/>
        <a:lstStyle/>
        <a:p>
          <a:endParaRPr lang="en-US"/>
        </a:p>
      </dgm:t>
    </dgm:pt>
    <dgm:pt modelId="{308A1F1A-A03C-4159-8D3F-746445312C55}" type="sibTrans" cxnId="{715D0BE0-D1F8-464C-B5B7-D354D84D2979}">
      <dgm:prSet/>
      <dgm:spPr/>
      <dgm:t>
        <a:bodyPr/>
        <a:lstStyle/>
        <a:p>
          <a:endParaRPr lang="en-US"/>
        </a:p>
      </dgm:t>
    </dgm:pt>
    <dgm:pt modelId="{23AD78D8-7B5A-4746-81BF-A99A8494AD7D}">
      <dgm:prSet/>
      <dgm:spPr/>
      <dgm:t>
        <a:bodyPr/>
        <a:lstStyle/>
        <a:p>
          <a:r>
            <a:rPr lang="en-IN" b="1" i="0" dirty="0"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Impact</a:t>
          </a:r>
          <a:r>
            <a:rPr lang="en-IN" b="0" i="0" dirty="0"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dirty="0"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F0300270-E101-4024-BB47-CC57372AB896}" type="parTrans" cxnId="{95D36454-920E-4D49-8BF1-585706A4D9E8}">
      <dgm:prSet/>
      <dgm:spPr/>
      <dgm:t>
        <a:bodyPr/>
        <a:lstStyle/>
        <a:p>
          <a:endParaRPr lang="en-US"/>
        </a:p>
      </dgm:t>
    </dgm:pt>
    <dgm:pt modelId="{10321AFD-6474-4A28-BCEF-637F1C785F2A}" type="sibTrans" cxnId="{95D36454-920E-4D49-8BF1-585706A4D9E8}">
      <dgm:prSet/>
      <dgm:spPr/>
      <dgm:t>
        <a:bodyPr/>
        <a:lstStyle/>
        <a:p>
          <a:endParaRPr lang="en-US"/>
        </a:p>
      </dgm:t>
    </dgm:pt>
    <dgm:pt modelId="{C1306574-F28C-4370-8BA2-3BF7E5B0B928}">
      <dgm:prSet/>
      <dgm:spPr/>
      <dgm:t>
        <a:bodyPr/>
        <a:lstStyle/>
        <a:p>
          <a:r>
            <a:rPr lang="en-IN" b="0" i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Improves overall driver satisfaction and safety.</a:t>
          </a:r>
          <a:endParaRPr lang="en-US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80179960-FECC-461E-8F25-6C1321BE30F0}" type="parTrans" cxnId="{E616E57E-8CA4-4805-9FE3-39DBD1DCFCDA}">
      <dgm:prSet/>
      <dgm:spPr/>
      <dgm:t>
        <a:bodyPr/>
        <a:lstStyle/>
        <a:p>
          <a:endParaRPr lang="en-US"/>
        </a:p>
      </dgm:t>
    </dgm:pt>
    <dgm:pt modelId="{6D808235-8A69-4699-838B-0786EBFE7945}" type="sibTrans" cxnId="{E616E57E-8CA4-4805-9FE3-39DBD1DCFCDA}">
      <dgm:prSet/>
      <dgm:spPr/>
      <dgm:t>
        <a:bodyPr/>
        <a:lstStyle/>
        <a:p>
          <a:endParaRPr lang="en-US"/>
        </a:p>
      </dgm:t>
    </dgm:pt>
    <dgm:pt modelId="{74075EC6-88E4-44F0-AB7E-DCEB39A33507}" type="pres">
      <dgm:prSet presAssocID="{C65C92A6-3AEB-4DAE-8E9E-D46FB344EC59}" presName="root" presStyleCnt="0">
        <dgm:presLayoutVars>
          <dgm:dir/>
          <dgm:resizeHandles val="exact"/>
        </dgm:presLayoutVars>
      </dgm:prSet>
      <dgm:spPr/>
    </dgm:pt>
    <dgm:pt modelId="{131C7280-1CAF-4B90-8354-D1B000451471}" type="pres">
      <dgm:prSet presAssocID="{75F9F7A5-8CFC-47E5-B562-AA8AA252C39D}" presName="compNode" presStyleCnt="0"/>
      <dgm:spPr/>
    </dgm:pt>
    <dgm:pt modelId="{B46F1CA0-A3BC-4463-8956-EF0100EDCF46}" type="pres">
      <dgm:prSet presAssocID="{75F9F7A5-8CFC-47E5-B562-AA8AA252C39D}" presName="bgRect" presStyleLbl="bgShp" presStyleIdx="0" presStyleCnt="3"/>
      <dgm:spPr/>
    </dgm:pt>
    <dgm:pt modelId="{6429108A-D0F0-4BDB-A49C-C5C2349EBCED}" type="pres">
      <dgm:prSet presAssocID="{75F9F7A5-8CFC-47E5-B562-AA8AA252C39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362124" dir="9360000" sx="105000" sy="105000" algn="ctr" rotWithShape="0">
            <a:srgbClr val="000000"/>
          </a:outerShdw>
        </a:effectLst>
      </dgm:spPr>
      <dgm:extLst>
        <a:ext uri="{E40237B7-FDA0-4F09-8148-C483321AD2D9}">
          <dgm14:cNvPr xmlns:dgm14="http://schemas.microsoft.com/office/drawing/2010/diagram" id="0" name="" descr="Motorcycle"/>
        </a:ext>
      </dgm:extLst>
    </dgm:pt>
    <dgm:pt modelId="{B42D8079-3158-418C-A990-EF5BF20EB2F4}" type="pres">
      <dgm:prSet presAssocID="{75F9F7A5-8CFC-47E5-B562-AA8AA252C39D}" presName="spaceRect" presStyleCnt="0"/>
      <dgm:spPr/>
    </dgm:pt>
    <dgm:pt modelId="{DBB0FB95-4543-4829-AE8E-E2D735B3980D}" type="pres">
      <dgm:prSet presAssocID="{75F9F7A5-8CFC-47E5-B562-AA8AA252C39D}" presName="parTx" presStyleLbl="revTx" presStyleIdx="0" presStyleCnt="6">
        <dgm:presLayoutVars>
          <dgm:chMax val="0"/>
          <dgm:chPref val="0"/>
        </dgm:presLayoutVars>
      </dgm:prSet>
      <dgm:spPr/>
    </dgm:pt>
    <dgm:pt modelId="{1BD9EB33-FD5F-40F8-8943-CB7948034E49}" type="pres">
      <dgm:prSet presAssocID="{75F9F7A5-8CFC-47E5-B562-AA8AA252C39D}" presName="desTx" presStyleLbl="revTx" presStyleIdx="1" presStyleCnt="6">
        <dgm:presLayoutVars/>
      </dgm:prSet>
      <dgm:spPr/>
    </dgm:pt>
    <dgm:pt modelId="{DC9B2C9C-116E-4F46-9EFD-FF7DDB223B18}" type="pres">
      <dgm:prSet presAssocID="{A84A5B5A-F1A2-4CEF-8AB6-4C6841009E58}" presName="sibTrans" presStyleCnt="0"/>
      <dgm:spPr/>
    </dgm:pt>
    <dgm:pt modelId="{4D9A1EDC-1695-45B8-B22D-5D16DD5E7F3F}" type="pres">
      <dgm:prSet presAssocID="{DD5C6B78-B5EC-47C0-9BD7-B35ADABF9694}" presName="compNode" presStyleCnt="0"/>
      <dgm:spPr/>
    </dgm:pt>
    <dgm:pt modelId="{8322934B-528C-45EA-BC60-05F81042633A}" type="pres">
      <dgm:prSet presAssocID="{DD5C6B78-B5EC-47C0-9BD7-B35ADABF9694}" presName="bgRect" presStyleLbl="bgShp" presStyleIdx="1" presStyleCnt="3"/>
      <dgm:spPr/>
    </dgm:pt>
    <dgm:pt modelId="{55BFA2B3-17DF-4A9B-B6B7-AF48D6C4DCA6}" type="pres">
      <dgm:prSet presAssocID="{DD5C6B78-B5EC-47C0-9BD7-B35ADABF969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1270000" dir="9000000" sx="139000" sy="139000" algn="ctr" rotWithShape="0">
            <a:srgbClr val="000000"/>
          </a:outerShdw>
        </a:effectLst>
      </dgm:spPr>
      <dgm:extLst>
        <a:ext uri="{E40237B7-FDA0-4F09-8148-C483321AD2D9}">
          <dgm14:cNvPr xmlns:dgm14="http://schemas.microsoft.com/office/drawing/2010/diagram" id="0" name="" descr="Funny Face with Solid Fill"/>
        </a:ext>
      </dgm:extLst>
    </dgm:pt>
    <dgm:pt modelId="{1D7166F9-3491-41EA-BEED-C01E8EF7E574}" type="pres">
      <dgm:prSet presAssocID="{DD5C6B78-B5EC-47C0-9BD7-B35ADABF9694}" presName="spaceRect" presStyleCnt="0"/>
      <dgm:spPr/>
    </dgm:pt>
    <dgm:pt modelId="{39BE14C7-6078-4D67-9584-973FCD8F6FBB}" type="pres">
      <dgm:prSet presAssocID="{DD5C6B78-B5EC-47C0-9BD7-B35ADABF9694}" presName="parTx" presStyleLbl="revTx" presStyleIdx="2" presStyleCnt="6">
        <dgm:presLayoutVars>
          <dgm:chMax val="0"/>
          <dgm:chPref val="0"/>
        </dgm:presLayoutVars>
      </dgm:prSet>
      <dgm:spPr/>
    </dgm:pt>
    <dgm:pt modelId="{D9D10BDB-D136-4F2F-95C4-24554F272D5F}" type="pres">
      <dgm:prSet presAssocID="{DD5C6B78-B5EC-47C0-9BD7-B35ADABF9694}" presName="desTx" presStyleLbl="revTx" presStyleIdx="3" presStyleCnt="6">
        <dgm:presLayoutVars/>
      </dgm:prSet>
      <dgm:spPr/>
    </dgm:pt>
    <dgm:pt modelId="{3772A18B-829C-480D-AE9A-0B54B4668D34}" type="pres">
      <dgm:prSet presAssocID="{C939733D-0CE2-4E2E-8B1C-68ACA7AA6A5F}" presName="sibTrans" presStyleCnt="0"/>
      <dgm:spPr/>
    </dgm:pt>
    <dgm:pt modelId="{990ED078-030C-44A2-A9C2-C08C28228C6E}" type="pres">
      <dgm:prSet presAssocID="{23AD78D8-7B5A-4746-81BF-A99A8494AD7D}" presName="compNode" presStyleCnt="0"/>
      <dgm:spPr/>
    </dgm:pt>
    <dgm:pt modelId="{AA9F8F8F-0EBD-4ABF-A373-488EAA7CAB31}" type="pres">
      <dgm:prSet presAssocID="{23AD78D8-7B5A-4746-81BF-A99A8494AD7D}" presName="bgRect" presStyleLbl="bgShp" presStyleIdx="2" presStyleCnt="3" custLinFactNeighborX="-3904" custLinFactNeighborY="43"/>
      <dgm:spPr/>
    </dgm:pt>
    <dgm:pt modelId="{66D13F58-D50E-4310-B220-EE6A603E2B3A}" type="pres">
      <dgm:prSet presAssocID="{23AD78D8-7B5A-4746-81BF-A99A8494AD7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glow rad="1290">
            <a:schemeClr val="accent1">
              <a:alpha val="40000"/>
            </a:schemeClr>
          </a:glow>
          <a:outerShdw blurRad="265790" dir="5400000" sx="108162" sy="108162" algn="ctr" rotWithShape="0">
            <a:srgbClr val="000000"/>
          </a:outerShdw>
        </a:effectLst>
      </dgm:spPr>
      <dgm:extLst>
        <a:ext uri="{E40237B7-FDA0-4F09-8148-C483321AD2D9}">
          <dgm14:cNvPr xmlns:dgm14="http://schemas.microsoft.com/office/drawing/2010/diagram" id="0" name="" descr="Electric Car"/>
        </a:ext>
      </dgm:extLst>
    </dgm:pt>
    <dgm:pt modelId="{F64425A9-8F9D-41EA-AC53-812724884E46}" type="pres">
      <dgm:prSet presAssocID="{23AD78D8-7B5A-4746-81BF-A99A8494AD7D}" presName="spaceRect" presStyleCnt="0"/>
      <dgm:spPr/>
    </dgm:pt>
    <dgm:pt modelId="{FEBEDDD4-22A7-4FBD-B683-BAEC5ED77B88}" type="pres">
      <dgm:prSet presAssocID="{23AD78D8-7B5A-4746-81BF-A99A8494AD7D}" presName="parTx" presStyleLbl="revTx" presStyleIdx="4" presStyleCnt="6">
        <dgm:presLayoutVars>
          <dgm:chMax val="0"/>
          <dgm:chPref val="0"/>
        </dgm:presLayoutVars>
      </dgm:prSet>
      <dgm:spPr/>
    </dgm:pt>
    <dgm:pt modelId="{2337D225-6B9A-4300-9E4C-A35DF4791A9A}" type="pres">
      <dgm:prSet presAssocID="{23AD78D8-7B5A-4746-81BF-A99A8494AD7D}" presName="desTx" presStyleLbl="revTx" presStyleIdx="5" presStyleCnt="6">
        <dgm:presLayoutVars/>
      </dgm:prSet>
      <dgm:spPr/>
    </dgm:pt>
  </dgm:ptLst>
  <dgm:cxnLst>
    <dgm:cxn modelId="{4CA64803-97E2-4A93-959E-F3725E481C92}" type="presOf" srcId="{C65C92A6-3AEB-4DAE-8E9E-D46FB344EC59}" destId="{74075EC6-88E4-44F0-AB7E-DCEB39A33507}" srcOrd="0" destOrd="0" presId="urn:microsoft.com/office/officeart/2018/2/layout/IconVerticalSolidList"/>
    <dgm:cxn modelId="{18FB443A-368C-4819-B7FC-FAB28771E7AE}" type="presOf" srcId="{C1306574-F28C-4370-8BA2-3BF7E5B0B928}" destId="{2337D225-6B9A-4300-9E4C-A35DF4791A9A}" srcOrd="0" destOrd="0" presId="urn:microsoft.com/office/officeart/2018/2/layout/IconVerticalSolidList"/>
    <dgm:cxn modelId="{95D36454-920E-4D49-8BF1-585706A4D9E8}" srcId="{C65C92A6-3AEB-4DAE-8E9E-D46FB344EC59}" destId="{23AD78D8-7B5A-4746-81BF-A99A8494AD7D}" srcOrd="2" destOrd="0" parTransId="{F0300270-E101-4024-BB47-CC57372AB896}" sibTransId="{10321AFD-6474-4A28-BCEF-637F1C785F2A}"/>
    <dgm:cxn modelId="{0EE0AA64-97BE-472A-B3E1-07378254B35D}" srcId="{75F9F7A5-8CFC-47E5-B562-AA8AA252C39D}" destId="{FACA007A-3A26-45E9-8BD8-E50050FD7615}" srcOrd="0" destOrd="0" parTransId="{0C6EA485-E5CE-49EA-A29F-AA3EB4C7BE61}" sibTransId="{2AEB2436-DFD9-4F7B-AF29-251545882E8A}"/>
    <dgm:cxn modelId="{E537C164-5BF1-47BB-9C42-ADC2227B21A0}" type="presOf" srcId="{75F9F7A5-8CFC-47E5-B562-AA8AA252C39D}" destId="{DBB0FB95-4543-4829-AE8E-E2D735B3980D}" srcOrd="0" destOrd="0" presId="urn:microsoft.com/office/officeart/2018/2/layout/IconVerticalSolidList"/>
    <dgm:cxn modelId="{E616E57E-8CA4-4805-9FE3-39DBD1DCFCDA}" srcId="{23AD78D8-7B5A-4746-81BF-A99A8494AD7D}" destId="{C1306574-F28C-4370-8BA2-3BF7E5B0B928}" srcOrd="0" destOrd="0" parTransId="{80179960-FECC-461E-8F25-6C1321BE30F0}" sibTransId="{6D808235-8A69-4699-838B-0786EBFE7945}"/>
    <dgm:cxn modelId="{38187B92-4806-4920-9B61-95E803AF35E0}" type="presOf" srcId="{DD5C6B78-B5EC-47C0-9BD7-B35ADABF9694}" destId="{39BE14C7-6078-4D67-9584-973FCD8F6FBB}" srcOrd="0" destOrd="0" presId="urn:microsoft.com/office/officeart/2018/2/layout/IconVerticalSolidList"/>
    <dgm:cxn modelId="{6DB5E097-77BC-4F94-943F-F242F3B286A2}" srcId="{C65C92A6-3AEB-4DAE-8E9E-D46FB344EC59}" destId="{75F9F7A5-8CFC-47E5-B562-AA8AA252C39D}" srcOrd="0" destOrd="0" parTransId="{452FB63A-7B43-46D3-9A46-DF28CF611BD2}" sibTransId="{A84A5B5A-F1A2-4CEF-8AB6-4C6841009E58}"/>
    <dgm:cxn modelId="{1FDBB8A2-D8D9-4835-B0C8-9A59F421F1D4}" type="presOf" srcId="{FACA007A-3A26-45E9-8BD8-E50050FD7615}" destId="{1BD9EB33-FD5F-40F8-8943-CB7948034E49}" srcOrd="0" destOrd="0" presId="urn:microsoft.com/office/officeart/2018/2/layout/IconVerticalSolidList"/>
    <dgm:cxn modelId="{CAEA16B2-4E3B-4B7D-BD9F-A8F9B8F0AF5F}" type="presOf" srcId="{23AD78D8-7B5A-4746-81BF-A99A8494AD7D}" destId="{FEBEDDD4-22A7-4FBD-B683-BAEC5ED77B88}" srcOrd="0" destOrd="0" presId="urn:microsoft.com/office/officeart/2018/2/layout/IconVerticalSolidList"/>
    <dgm:cxn modelId="{C0DC67C2-F491-4637-8D9E-03A21F823F71}" srcId="{C65C92A6-3AEB-4DAE-8E9E-D46FB344EC59}" destId="{DD5C6B78-B5EC-47C0-9BD7-B35ADABF9694}" srcOrd="1" destOrd="0" parTransId="{F05657A4-3FD0-4D20-981A-CA033C43BF87}" sibTransId="{C939733D-0CE2-4E2E-8B1C-68ACA7AA6A5F}"/>
    <dgm:cxn modelId="{F97D5DC8-9A7E-473B-BE16-40EB77D802E9}" type="presOf" srcId="{EFF75ABD-EE38-48DA-8D3F-21AE439B57EC}" destId="{D9D10BDB-D136-4F2F-95C4-24554F272D5F}" srcOrd="0" destOrd="0" presId="urn:microsoft.com/office/officeart/2018/2/layout/IconVerticalSolidList"/>
    <dgm:cxn modelId="{715D0BE0-D1F8-464C-B5B7-D354D84D2979}" srcId="{DD5C6B78-B5EC-47C0-9BD7-B35ADABF9694}" destId="{EFF75ABD-EE38-48DA-8D3F-21AE439B57EC}" srcOrd="0" destOrd="0" parTransId="{08B0C67B-C9DC-48F0-AF26-5773DB148A89}" sibTransId="{308A1F1A-A03C-4159-8D3F-746445312C55}"/>
    <dgm:cxn modelId="{90258139-F016-4928-9537-554EE64F1CF0}" type="presParOf" srcId="{74075EC6-88E4-44F0-AB7E-DCEB39A33507}" destId="{131C7280-1CAF-4B90-8354-D1B000451471}" srcOrd="0" destOrd="0" presId="urn:microsoft.com/office/officeart/2018/2/layout/IconVerticalSolidList"/>
    <dgm:cxn modelId="{5AB7471B-1821-44C8-A824-F8AE3FF4F895}" type="presParOf" srcId="{131C7280-1CAF-4B90-8354-D1B000451471}" destId="{B46F1CA0-A3BC-4463-8956-EF0100EDCF46}" srcOrd="0" destOrd="0" presId="urn:microsoft.com/office/officeart/2018/2/layout/IconVerticalSolidList"/>
    <dgm:cxn modelId="{8C7D0302-0AA9-427F-B271-A65D30B386D7}" type="presParOf" srcId="{131C7280-1CAF-4B90-8354-D1B000451471}" destId="{6429108A-D0F0-4BDB-A49C-C5C2349EBCED}" srcOrd="1" destOrd="0" presId="urn:microsoft.com/office/officeart/2018/2/layout/IconVerticalSolidList"/>
    <dgm:cxn modelId="{B7225FBC-849F-423A-854C-4B49ADAD7B27}" type="presParOf" srcId="{131C7280-1CAF-4B90-8354-D1B000451471}" destId="{B42D8079-3158-418C-A990-EF5BF20EB2F4}" srcOrd="2" destOrd="0" presId="urn:microsoft.com/office/officeart/2018/2/layout/IconVerticalSolidList"/>
    <dgm:cxn modelId="{281719B2-FE93-4560-A845-3B0F86AE4836}" type="presParOf" srcId="{131C7280-1CAF-4B90-8354-D1B000451471}" destId="{DBB0FB95-4543-4829-AE8E-E2D735B3980D}" srcOrd="3" destOrd="0" presId="urn:microsoft.com/office/officeart/2018/2/layout/IconVerticalSolidList"/>
    <dgm:cxn modelId="{A7319144-F395-443B-B02D-F7113BA3966E}" type="presParOf" srcId="{131C7280-1CAF-4B90-8354-D1B000451471}" destId="{1BD9EB33-FD5F-40F8-8943-CB7948034E49}" srcOrd="4" destOrd="0" presId="urn:microsoft.com/office/officeart/2018/2/layout/IconVerticalSolidList"/>
    <dgm:cxn modelId="{A484B235-207A-4FCE-A8D2-CC66256A97D6}" type="presParOf" srcId="{74075EC6-88E4-44F0-AB7E-DCEB39A33507}" destId="{DC9B2C9C-116E-4F46-9EFD-FF7DDB223B18}" srcOrd="1" destOrd="0" presId="urn:microsoft.com/office/officeart/2018/2/layout/IconVerticalSolidList"/>
    <dgm:cxn modelId="{1E2A90D3-B5EA-459E-BAA7-C4DE1E451191}" type="presParOf" srcId="{74075EC6-88E4-44F0-AB7E-DCEB39A33507}" destId="{4D9A1EDC-1695-45B8-B22D-5D16DD5E7F3F}" srcOrd="2" destOrd="0" presId="urn:microsoft.com/office/officeart/2018/2/layout/IconVerticalSolidList"/>
    <dgm:cxn modelId="{675E538F-3645-46DF-B2D1-894B897C7D6F}" type="presParOf" srcId="{4D9A1EDC-1695-45B8-B22D-5D16DD5E7F3F}" destId="{8322934B-528C-45EA-BC60-05F81042633A}" srcOrd="0" destOrd="0" presId="urn:microsoft.com/office/officeart/2018/2/layout/IconVerticalSolidList"/>
    <dgm:cxn modelId="{176D61CF-3278-4175-A4F8-A0C95349C784}" type="presParOf" srcId="{4D9A1EDC-1695-45B8-B22D-5D16DD5E7F3F}" destId="{55BFA2B3-17DF-4A9B-B6B7-AF48D6C4DCA6}" srcOrd="1" destOrd="0" presId="urn:microsoft.com/office/officeart/2018/2/layout/IconVerticalSolidList"/>
    <dgm:cxn modelId="{2DFA9830-3647-42B2-808C-12B1EAFE708A}" type="presParOf" srcId="{4D9A1EDC-1695-45B8-B22D-5D16DD5E7F3F}" destId="{1D7166F9-3491-41EA-BEED-C01E8EF7E574}" srcOrd="2" destOrd="0" presId="urn:microsoft.com/office/officeart/2018/2/layout/IconVerticalSolidList"/>
    <dgm:cxn modelId="{CBA10A0B-AB2A-4296-B58A-DD85B102D1D7}" type="presParOf" srcId="{4D9A1EDC-1695-45B8-B22D-5D16DD5E7F3F}" destId="{39BE14C7-6078-4D67-9584-973FCD8F6FBB}" srcOrd="3" destOrd="0" presId="urn:microsoft.com/office/officeart/2018/2/layout/IconVerticalSolidList"/>
    <dgm:cxn modelId="{89C07F1D-2E0B-485F-BD66-C59B0BDA603A}" type="presParOf" srcId="{4D9A1EDC-1695-45B8-B22D-5D16DD5E7F3F}" destId="{D9D10BDB-D136-4F2F-95C4-24554F272D5F}" srcOrd="4" destOrd="0" presId="urn:microsoft.com/office/officeart/2018/2/layout/IconVerticalSolidList"/>
    <dgm:cxn modelId="{6A07F81F-D299-4B8F-991C-F3DC421BB18E}" type="presParOf" srcId="{74075EC6-88E4-44F0-AB7E-DCEB39A33507}" destId="{3772A18B-829C-480D-AE9A-0B54B4668D34}" srcOrd="3" destOrd="0" presId="urn:microsoft.com/office/officeart/2018/2/layout/IconVerticalSolidList"/>
    <dgm:cxn modelId="{0B79DCBD-ADDE-4309-94C9-6E9B9310553F}" type="presParOf" srcId="{74075EC6-88E4-44F0-AB7E-DCEB39A33507}" destId="{990ED078-030C-44A2-A9C2-C08C28228C6E}" srcOrd="4" destOrd="0" presId="urn:microsoft.com/office/officeart/2018/2/layout/IconVerticalSolidList"/>
    <dgm:cxn modelId="{FFB1579F-1A33-47D7-8EAE-E8920CA02728}" type="presParOf" srcId="{990ED078-030C-44A2-A9C2-C08C28228C6E}" destId="{AA9F8F8F-0EBD-4ABF-A373-488EAA7CAB31}" srcOrd="0" destOrd="0" presId="urn:microsoft.com/office/officeart/2018/2/layout/IconVerticalSolidList"/>
    <dgm:cxn modelId="{052FBCC9-4B85-4EE8-B3C2-97890F54DDBD}" type="presParOf" srcId="{990ED078-030C-44A2-A9C2-C08C28228C6E}" destId="{66D13F58-D50E-4310-B220-EE6A603E2B3A}" srcOrd="1" destOrd="0" presId="urn:microsoft.com/office/officeart/2018/2/layout/IconVerticalSolidList"/>
    <dgm:cxn modelId="{365E4ECB-EA56-4B84-9229-B4A362481FB8}" type="presParOf" srcId="{990ED078-030C-44A2-A9C2-C08C28228C6E}" destId="{F64425A9-8F9D-41EA-AC53-812724884E46}" srcOrd="2" destOrd="0" presId="urn:microsoft.com/office/officeart/2018/2/layout/IconVerticalSolidList"/>
    <dgm:cxn modelId="{DC04AEE3-8024-45A7-A716-A2031413186E}" type="presParOf" srcId="{990ED078-030C-44A2-A9C2-C08C28228C6E}" destId="{FEBEDDD4-22A7-4FBD-B683-BAEC5ED77B88}" srcOrd="3" destOrd="0" presId="urn:microsoft.com/office/officeart/2018/2/layout/IconVerticalSolidList"/>
    <dgm:cxn modelId="{05F79EC3-10F0-49B0-BD51-C1DEC31C8267}" type="presParOf" srcId="{990ED078-030C-44A2-A9C2-C08C28228C6E}" destId="{2337D225-6B9A-4300-9E4C-A35DF4791A9A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BC9432-2FAE-4A71-899A-10B4BE0F388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79CBFA95-E193-4EE7-B2CF-B202D3E184E2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1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Data Collection</a:t>
          </a:r>
          <a:r>
            <a:rPr lang="en-IN" b="0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19899F30-EB38-441D-8A34-565F8EF1E990}" type="parTrans" cxnId="{CE6EB5F5-A80A-4B1F-B21A-CA17D1ECEF78}">
      <dgm:prSet/>
      <dgm:spPr/>
      <dgm:t>
        <a:bodyPr/>
        <a:lstStyle/>
        <a:p>
          <a:endParaRPr lang="en-US"/>
        </a:p>
      </dgm:t>
    </dgm:pt>
    <dgm:pt modelId="{8FF2DC7B-9F8B-463F-83D8-4183874F5624}" type="sibTrans" cxnId="{CE6EB5F5-A80A-4B1F-B21A-CA17D1ECEF78}">
      <dgm:prSet/>
      <dgm:spPr/>
      <dgm:t>
        <a:bodyPr/>
        <a:lstStyle/>
        <a:p>
          <a:endParaRPr lang="en-US"/>
        </a:p>
      </dgm:t>
    </dgm:pt>
    <dgm:pt modelId="{20D191D8-402D-4826-9F6C-A65722DFAD2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1800" b="0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Sensors:</a:t>
          </a:r>
          <a:r>
            <a:rPr lang="en-IN" sz="1800" b="0" i="0" dirty="0">
              <a:latin typeface="Aharoni" panose="02010803020104030203" pitchFamily="2" charset="-79"/>
              <a:cs typeface="Aharoni" panose="02010803020104030203" pitchFamily="2" charset="-79"/>
            </a:rPr>
            <a:t> </a:t>
          </a:r>
          <a:r>
            <a:rPr lang="en-IN" sz="1400" b="0" i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Accelerometers, Gyroscopes.</a:t>
          </a:r>
          <a:endParaRPr lang="en-US" sz="14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996833DA-E463-4805-A626-A55F03EA3D71}" type="parTrans" cxnId="{1EADEAF8-C321-42AE-B4D9-C5F0144DE6B8}">
      <dgm:prSet/>
      <dgm:spPr/>
      <dgm:t>
        <a:bodyPr/>
        <a:lstStyle/>
        <a:p>
          <a:endParaRPr lang="en-US"/>
        </a:p>
      </dgm:t>
    </dgm:pt>
    <dgm:pt modelId="{1955EF68-0F2D-469A-AEA5-8E7EF043763F}" type="sibTrans" cxnId="{1EADEAF8-C321-42AE-B4D9-C5F0144DE6B8}">
      <dgm:prSet/>
      <dgm:spPr/>
      <dgm:t>
        <a:bodyPr/>
        <a:lstStyle/>
        <a:p>
          <a:endParaRPr lang="en-US"/>
        </a:p>
      </dgm:t>
    </dgm:pt>
    <dgm:pt modelId="{97A518F7-CA3D-4325-BDA3-FE9156CED44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1800" b="0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Data:</a:t>
          </a:r>
          <a:r>
            <a:rPr lang="en-IN" sz="1800" b="0" i="0" dirty="0">
              <a:latin typeface="Aharoni" panose="02010803020104030203" pitchFamily="2" charset="-79"/>
              <a:cs typeface="Aharoni" panose="02010803020104030203" pitchFamily="2" charset="-79"/>
            </a:rPr>
            <a:t> </a:t>
          </a:r>
          <a:r>
            <a:rPr lang="en-IN" sz="1400" b="0" i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Speed, braking intensity, steering angles.</a:t>
          </a:r>
          <a:endParaRPr lang="en-US" sz="14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6CF61FA3-8FA4-410B-88EC-6C8F3410F654}" type="parTrans" cxnId="{F19B615B-8342-4C94-ACB3-BC4CE90CA759}">
      <dgm:prSet/>
      <dgm:spPr/>
      <dgm:t>
        <a:bodyPr/>
        <a:lstStyle/>
        <a:p>
          <a:endParaRPr lang="en-US"/>
        </a:p>
      </dgm:t>
    </dgm:pt>
    <dgm:pt modelId="{887AC742-5B73-48D3-A348-3C6205506B93}" type="sibTrans" cxnId="{F19B615B-8342-4C94-ACB3-BC4CE90CA759}">
      <dgm:prSet/>
      <dgm:spPr/>
      <dgm:t>
        <a:bodyPr/>
        <a:lstStyle/>
        <a:p>
          <a:endParaRPr lang="en-US"/>
        </a:p>
      </dgm:t>
    </dgm:pt>
    <dgm:pt modelId="{862245C9-177C-40EF-A85D-4582463C5C9F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1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Machine Learning Model</a:t>
          </a:r>
          <a:r>
            <a:rPr lang="en-IN" b="0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1D176D76-3441-4846-9078-8B7796935214}" type="parTrans" cxnId="{FE42885A-BD6F-4FB9-9F1C-373F533E3175}">
      <dgm:prSet/>
      <dgm:spPr/>
      <dgm:t>
        <a:bodyPr/>
        <a:lstStyle/>
        <a:p>
          <a:endParaRPr lang="en-US"/>
        </a:p>
      </dgm:t>
    </dgm:pt>
    <dgm:pt modelId="{428E810A-9A93-42D8-9109-DB16BB248E6B}" type="sibTrans" cxnId="{FE42885A-BD6F-4FB9-9F1C-373F533E3175}">
      <dgm:prSet/>
      <dgm:spPr/>
      <dgm:t>
        <a:bodyPr/>
        <a:lstStyle/>
        <a:p>
          <a:endParaRPr lang="en-US"/>
        </a:p>
      </dgm:t>
    </dgm:pt>
    <dgm:pt modelId="{A9D3E442-B61E-4B4B-AB76-1633DCF86A1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1800" b="1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Random Forest Classifier</a:t>
          </a:r>
          <a:r>
            <a:rPr lang="en-IN" sz="1800" b="0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 with </a:t>
          </a:r>
          <a:r>
            <a:rPr lang="en-IN" sz="2000" b="0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95%</a:t>
          </a:r>
          <a:r>
            <a:rPr lang="en-IN" sz="1800" b="0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 </a:t>
          </a:r>
          <a:r>
            <a:rPr lang="en-IN" sz="1400" b="0" i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accuracy in classifying driving styles (calm vs. aggressive).</a:t>
          </a:r>
          <a:endParaRPr lang="en-US" sz="14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48F48B38-F4D0-439C-B167-D048BCFCC37A}" type="parTrans" cxnId="{F6E93EF0-5A64-4E58-9C2F-471991F10E1B}">
      <dgm:prSet/>
      <dgm:spPr/>
      <dgm:t>
        <a:bodyPr/>
        <a:lstStyle/>
        <a:p>
          <a:endParaRPr lang="en-US"/>
        </a:p>
      </dgm:t>
    </dgm:pt>
    <dgm:pt modelId="{06F7530D-3321-4198-AF37-72EECBB3C157}" type="sibTrans" cxnId="{F6E93EF0-5A64-4E58-9C2F-471991F10E1B}">
      <dgm:prSet/>
      <dgm:spPr/>
      <dgm:t>
        <a:bodyPr/>
        <a:lstStyle/>
        <a:p>
          <a:endParaRPr lang="en-US"/>
        </a:p>
      </dgm:t>
    </dgm:pt>
    <dgm:pt modelId="{FC6414B7-49FC-42D0-B099-0E2BE92B165B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1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Outcome</a:t>
          </a:r>
          <a:r>
            <a:rPr lang="en-IN" b="0" i="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6431570A-C697-473F-84C6-8598699A28EA}" type="parTrans" cxnId="{AB6B3125-AC86-43FA-B467-CD896B9BD2D7}">
      <dgm:prSet/>
      <dgm:spPr/>
      <dgm:t>
        <a:bodyPr/>
        <a:lstStyle/>
        <a:p>
          <a:endParaRPr lang="en-US"/>
        </a:p>
      </dgm:t>
    </dgm:pt>
    <dgm:pt modelId="{3D375A39-FA06-4658-8EB2-5A8CC0B75E56}" type="sibTrans" cxnId="{AB6B3125-AC86-43FA-B467-CD896B9BD2D7}">
      <dgm:prSet/>
      <dgm:spPr/>
      <dgm:t>
        <a:bodyPr/>
        <a:lstStyle/>
        <a:p>
          <a:endParaRPr lang="en-US"/>
        </a:p>
      </dgm:t>
    </dgm:pt>
    <dgm:pt modelId="{447FCD3E-2D74-4375-8444-209168B7EA38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0" i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Real-time adjustments to driving behaviour.</a:t>
          </a:r>
          <a:endParaRPr lang="en-US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0E8ADF93-5584-4389-811D-1E7A297F74B9}" type="parTrans" cxnId="{44898B15-3EE0-4261-A240-2D16158648A5}">
      <dgm:prSet/>
      <dgm:spPr/>
      <dgm:t>
        <a:bodyPr/>
        <a:lstStyle/>
        <a:p>
          <a:endParaRPr lang="en-US"/>
        </a:p>
      </dgm:t>
    </dgm:pt>
    <dgm:pt modelId="{7BF0D2A2-63AE-450C-A1B6-57A4A2F67C95}" type="sibTrans" cxnId="{44898B15-3EE0-4261-A240-2D16158648A5}">
      <dgm:prSet/>
      <dgm:spPr/>
      <dgm:t>
        <a:bodyPr/>
        <a:lstStyle/>
        <a:p>
          <a:endParaRPr lang="en-US"/>
        </a:p>
      </dgm:t>
    </dgm:pt>
    <dgm:pt modelId="{62430E62-9AB9-40C7-ABA3-275948F78BC6}" type="pres">
      <dgm:prSet presAssocID="{6ABC9432-2FAE-4A71-899A-10B4BE0F388D}" presName="root" presStyleCnt="0">
        <dgm:presLayoutVars>
          <dgm:dir/>
          <dgm:resizeHandles val="exact"/>
        </dgm:presLayoutVars>
      </dgm:prSet>
      <dgm:spPr/>
    </dgm:pt>
    <dgm:pt modelId="{9C7E0FEE-E26A-4F5D-A879-2B886B4B5DE3}" type="pres">
      <dgm:prSet presAssocID="{79CBFA95-E193-4EE7-B2CF-B202D3E184E2}" presName="compNode" presStyleCnt="0"/>
      <dgm:spPr/>
    </dgm:pt>
    <dgm:pt modelId="{BBE251F5-6462-4127-B5B6-72CE4489AF83}" type="pres">
      <dgm:prSet presAssocID="{79CBFA95-E193-4EE7-B2CF-B202D3E184E2}" presName="bgRect" presStyleLbl="bgShp" presStyleIdx="0" presStyleCnt="3"/>
      <dgm:spPr/>
    </dgm:pt>
    <dgm:pt modelId="{BEE83FE9-FE42-4FA5-B35C-FCFE60503E4D}" type="pres">
      <dgm:prSet presAssocID="{79CBFA95-E193-4EE7-B2CF-B202D3E184E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B9D871FD-CC3D-42A1-AA60-EC498BB2B1D8}" type="pres">
      <dgm:prSet presAssocID="{79CBFA95-E193-4EE7-B2CF-B202D3E184E2}" presName="spaceRect" presStyleCnt="0"/>
      <dgm:spPr/>
    </dgm:pt>
    <dgm:pt modelId="{FFB0C415-0EEA-4510-B58A-C1A0C5DDA550}" type="pres">
      <dgm:prSet presAssocID="{79CBFA95-E193-4EE7-B2CF-B202D3E184E2}" presName="parTx" presStyleLbl="revTx" presStyleIdx="0" presStyleCnt="6">
        <dgm:presLayoutVars>
          <dgm:chMax val="0"/>
          <dgm:chPref val="0"/>
        </dgm:presLayoutVars>
      </dgm:prSet>
      <dgm:spPr/>
    </dgm:pt>
    <dgm:pt modelId="{47476AAA-9E24-4C63-B579-BEF0CF37FA25}" type="pres">
      <dgm:prSet presAssocID="{79CBFA95-E193-4EE7-B2CF-B202D3E184E2}" presName="desTx" presStyleLbl="revTx" presStyleIdx="1" presStyleCnt="6">
        <dgm:presLayoutVars/>
      </dgm:prSet>
      <dgm:spPr/>
    </dgm:pt>
    <dgm:pt modelId="{425BF6B8-0F4C-4918-A7CE-183832326C41}" type="pres">
      <dgm:prSet presAssocID="{8FF2DC7B-9F8B-463F-83D8-4183874F5624}" presName="sibTrans" presStyleCnt="0"/>
      <dgm:spPr/>
    </dgm:pt>
    <dgm:pt modelId="{844B7138-0862-4058-8066-79ACC70795A0}" type="pres">
      <dgm:prSet presAssocID="{862245C9-177C-40EF-A85D-4582463C5C9F}" presName="compNode" presStyleCnt="0"/>
      <dgm:spPr/>
    </dgm:pt>
    <dgm:pt modelId="{A60E29F2-67A0-4ED1-868B-0FB12B4F4785}" type="pres">
      <dgm:prSet presAssocID="{862245C9-177C-40EF-A85D-4582463C5C9F}" presName="bgRect" presStyleLbl="bgShp" presStyleIdx="1" presStyleCnt="3"/>
      <dgm:spPr/>
    </dgm:pt>
    <dgm:pt modelId="{05C40406-A7DF-42E7-A74E-CE7DF2C12FD5}" type="pres">
      <dgm:prSet presAssocID="{862245C9-177C-40EF-A85D-4582463C5C9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3FC21960-C05A-4819-B231-FF79FC882E7C}" type="pres">
      <dgm:prSet presAssocID="{862245C9-177C-40EF-A85D-4582463C5C9F}" presName="spaceRect" presStyleCnt="0"/>
      <dgm:spPr/>
    </dgm:pt>
    <dgm:pt modelId="{DE79AE09-FAD5-4ADC-8336-FA17F271433E}" type="pres">
      <dgm:prSet presAssocID="{862245C9-177C-40EF-A85D-4582463C5C9F}" presName="parTx" presStyleLbl="revTx" presStyleIdx="2" presStyleCnt="6">
        <dgm:presLayoutVars>
          <dgm:chMax val="0"/>
          <dgm:chPref val="0"/>
        </dgm:presLayoutVars>
      </dgm:prSet>
      <dgm:spPr/>
    </dgm:pt>
    <dgm:pt modelId="{E11138DE-20A5-42D8-B1AE-227271E0C33F}" type="pres">
      <dgm:prSet presAssocID="{862245C9-177C-40EF-A85D-4582463C5C9F}" presName="desTx" presStyleLbl="revTx" presStyleIdx="3" presStyleCnt="6">
        <dgm:presLayoutVars/>
      </dgm:prSet>
      <dgm:spPr/>
    </dgm:pt>
    <dgm:pt modelId="{AA20E2C4-0E3A-4345-88CA-AE2BB7A123C1}" type="pres">
      <dgm:prSet presAssocID="{428E810A-9A93-42D8-9109-DB16BB248E6B}" presName="sibTrans" presStyleCnt="0"/>
      <dgm:spPr/>
    </dgm:pt>
    <dgm:pt modelId="{E87623FD-5D44-4FC5-A90F-C459E54D6BC5}" type="pres">
      <dgm:prSet presAssocID="{FC6414B7-49FC-42D0-B099-0E2BE92B165B}" presName="compNode" presStyleCnt="0"/>
      <dgm:spPr/>
    </dgm:pt>
    <dgm:pt modelId="{9C2A1DC3-D02A-41B5-A50A-F34FFEE7D639}" type="pres">
      <dgm:prSet presAssocID="{FC6414B7-49FC-42D0-B099-0E2BE92B165B}" presName="bgRect" presStyleLbl="bgShp" presStyleIdx="2" presStyleCnt="3"/>
      <dgm:spPr/>
    </dgm:pt>
    <dgm:pt modelId="{DDAC97DF-1379-45A0-B4E2-5FFC419486A1}" type="pres">
      <dgm:prSet presAssocID="{FC6414B7-49FC-42D0-B099-0E2BE92B165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CB132052-4082-42D0-9F57-2AA06DCD19F4}" type="pres">
      <dgm:prSet presAssocID="{FC6414B7-49FC-42D0-B099-0E2BE92B165B}" presName="spaceRect" presStyleCnt="0"/>
      <dgm:spPr/>
    </dgm:pt>
    <dgm:pt modelId="{3FC6F85E-9946-4464-95CA-C8AEFBFBDE95}" type="pres">
      <dgm:prSet presAssocID="{FC6414B7-49FC-42D0-B099-0E2BE92B165B}" presName="parTx" presStyleLbl="revTx" presStyleIdx="4" presStyleCnt="6">
        <dgm:presLayoutVars>
          <dgm:chMax val="0"/>
          <dgm:chPref val="0"/>
        </dgm:presLayoutVars>
      </dgm:prSet>
      <dgm:spPr/>
    </dgm:pt>
    <dgm:pt modelId="{0DAE856B-0156-4122-B113-65F82CC3FF41}" type="pres">
      <dgm:prSet presAssocID="{FC6414B7-49FC-42D0-B099-0E2BE92B165B}" presName="desTx" presStyleLbl="revTx" presStyleIdx="5" presStyleCnt="6">
        <dgm:presLayoutVars/>
      </dgm:prSet>
      <dgm:spPr/>
    </dgm:pt>
  </dgm:ptLst>
  <dgm:cxnLst>
    <dgm:cxn modelId="{FD10280E-2847-4CB0-964A-7D0A32875549}" type="presOf" srcId="{6ABC9432-2FAE-4A71-899A-10B4BE0F388D}" destId="{62430E62-9AB9-40C7-ABA3-275948F78BC6}" srcOrd="0" destOrd="0" presId="urn:microsoft.com/office/officeart/2018/2/layout/IconVerticalSolidList"/>
    <dgm:cxn modelId="{44898B15-3EE0-4261-A240-2D16158648A5}" srcId="{FC6414B7-49FC-42D0-B099-0E2BE92B165B}" destId="{447FCD3E-2D74-4375-8444-209168B7EA38}" srcOrd="0" destOrd="0" parTransId="{0E8ADF93-5584-4389-811D-1E7A297F74B9}" sibTransId="{7BF0D2A2-63AE-450C-A1B6-57A4A2F67C95}"/>
    <dgm:cxn modelId="{AB6B3125-AC86-43FA-B467-CD896B9BD2D7}" srcId="{6ABC9432-2FAE-4A71-899A-10B4BE0F388D}" destId="{FC6414B7-49FC-42D0-B099-0E2BE92B165B}" srcOrd="2" destOrd="0" parTransId="{6431570A-C697-473F-84C6-8598699A28EA}" sibTransId="{3D375A39-FA06-4658-8EB2-5A8CC0B75E56}"/>
    <dgm:cxn modelId="{FE42885A-BD6F-4FB9-9F1C-373F533E3175}" srcId="{6ABC9432-2FAE-4A71-899A-10B4BE0F388D}" destId="{862245C9-177C-40EF-A85D-4582463C5C9F}" srcOrd="1" destOrd="0" parTransId="{1D176D76-3441-4846-9078-8B7796935214}" sibTransId="{428E810A-9A93-42D8-9109-DB16BB248E6B}"/>
    <dgm:cxn modelId="{F19B615B-8342-4C94-ACB3-BC4CE90CA759}" srcId="{79CBFA95-E193-4EE7-B2CF-B202D3E184E2}" destId="{97A518F7-CA3D-4325-BDA3-FE9156CED441}" srcOrd="1" destOrd="0" parTransId="{6CF61FA3-8FA4-410B-88EC-6C8F3410F654}" sibTransId="{887AC742-5B73-48D3-A348-3C6205506B93}"/>
    <dgm:cxn modelId="{F6674B99-04F0-4C21-9963-773F1CB88F72}" type="presOf" srcId="{20D191D8-402D-4826-9F6C-A65722DFAD29}" destId="{47476AAA-9E24-4C63-B579-BEF0CF37FA25}" srcOrd="0" destOrd="0" presId="urn:microsoft.com/office/officeart/2018/2/layout/IconVerticalSolidList"/>
    <dgm:cxn modelId="{584B2C9C-38C9-407A-ADC6-7C4B70D66AB1}" type="presOf" srcId="{97A518F7-CA3D-4325-BDA3-FE9156CED441}" destId="{47476AAA-9E24-4C63-B579-BEF0CF37FA25}" srcOrd="0" destOrd="1" presId="urn:microsoft.com/office/officeart/2018/2/layout/IconVerticalSolidList"/>
    <dgm:cxn modelId="{EE0E48BB-B717-481C-95D2-5C64E3C0F807}" type="presOf" srcId="{FC6414B7-49FC-42D0-B099-0E2BE92B165B}" destId="{3FC6F85E-9946-4464-95CA-C8AEFBFBDE95}" srcOrd="0" destOrd="0" presId="urn:microsoft.com/office/officeart/2018/2/layout/IconVerticalSolidList"/>
    <dgm:cxn modelId="{A98514E9-28ED-4801-B267-38CC0AD0A680}" type="presOf" srcId="{862245C9-177C-40EF-A85D-4582463C5C9F}" destId="{DE79AE09-FAD5-4ADC-8336-FA17F271433E}" srcOrd="0" destOrd="0" presId="urn:microsoft.com/office/officeart/2018/2/layout/IconVerticalSolidList"/>
    <dgm:cxn modelId="{F6E93EF0-5A64-4E58-9C2F-471991F10E1B}" srcId="{862245C9-177C-40EF-A85D-4582463C5C9F}" destId="{A9D3E442-B61E-4B4B-AB76-1633DCF86A18}" srcOrd="0" destOrd="0" parTransId="{48F48B38-F4D0-439C-B167-D048BCFCC37A}" sibTransId="{06F7530D-3321-4198-AF37-72EECBB3C157}"/>
    <dgm:cxn modelId="{CE6EB5F5-A80A-4B1F-B21A-CA17D1ECEF78}" srcId="{6ABC9432-2FAE-4A71-899A-10B4BE0F388D}" destId="{79CBFA95-E193-4EE7-B2CF-B202D3E184E2}" srcOrd="0" destOrd="0" parTransId="{19899F30-EB38-441D-8A34-565F8EF1E990}" sibTransId="{8FF2DC7B-9F8B-463F-83D8-4183874F5624}"/>
    <dgm:cxn modelId="{7C2BBBF5-E95E-4043-85AD-EAAC7EEE53B2}" type="presOf" srcId="{447FCD3E-2D74-4375-8444-209168B7EA38}" destId="{0DAE856B-0156-4122-B113-65F82CC3FF41}" srcOrd="0" destOrd="0" presId="urn:microsoft.com/office/officeart/2018/2/layout/IconVerticalSolidList"/>
    <dgm:cxn modelId="{1EADEAF8-C321-42AE-B4D9-C5F0144DE6B8}" srcId="{79CBFA95-E193-4EE7-B2CF-B202D3E184E2}" destId="{20D191D8-402D-4826-9F6C-A65722DFAD29}" srcOrd="0" destOrd="0" parTransId="{996833DA-E463-4805-A626-A55F03EA3D71}" sibTransId="{1955EF68-0F2D-469A-AEA5-8E7EF043763F}"/>
    <dgm:cxn modelId="{1B849EFC-4BCA-414B-9E5C-2BE167C70732}" type="presOf" srcId="{79CBFA95-E193-4EE7-B2CF-B202D3E184E2}" destId="{FFB0C415-0EEA-4510-B58A-C1A0C5DDA550}" srcOrd="0" destOrd="0" presId="urn:microsoft.com/office/officeart/2018/2/layout/IconVerticalSolidList"/>
    <dgm:cxn modelId="{37573CFE-DC50-46B7-BD6D-B6E39C687841}" type="presOf" srcId="{A9D3E442-B61E-4B4B-AB76-1633DCF86A18}" destId="{E11138DE-20A5-42D8-B1AE-227271E0C33F}" srcOrd="0" destOrd="0" presId="urn:microsoft.com/office/officeart/2018/2/layout/IconVerticalSolidList"/>
    <dgm:cxn modelId="{2A1EF88A-9796-41F5-9149-A5DD68C86024}" type="presParOf" srcId="{62430E62-9AB9-40C7-ABA3-275948F78BC6}" destId="{9C7E0FEE-E26A-4F5D-A879-2B886B4B5DE3}" srcOrd="0" destOrd="0" presId="urn:microsoft.com/office/officeart/2018/2/layout/IconVerticalSolidList"/>
    <dgm:cxn modelId="{A72BAE9A-3413-4112-A3BE-26E32DF2EC55}" type="presParOf" srcId="{9C7E0FEE-E26A-4F5D-A879-2B886B4B5DE3}" destId="{BBE251F5-6462-4127-B5B6-72CE4489AF83}" srcOrd="0" destOrd="0" presId="urn:microsoft.com/office/officeart/2018/2/layout/IconVerticalSolidList"/>
    <dgm:cxn modelId="{ABED8155-0FC7-414E-B863-CA5655BE380B}" type="presParOf" srcId="{9C7E0FEE-E26A-4F5D-A879-2B886B4B5DE3}" destId="{BEE83FE9-FE42-4FA5-B35C-FCFE60503E4D}" srcOrd="1" destOrd="0" presId="urn:microsoft.com/office/officeart/2018/2/layout/IconVerticalSolidList"/>
    <dgm:cxn modelId="{D96D9F80-112F-46FE-80BE-71D4A54671E2}" type="presParOf" srcId="{9C7E0FEE-E26A-4F5D-A879-2B886B4B5DE3}" destId="{B9D871FD-CC3D-42A1-AA60-EC498BB2B1D8}" srcOrd="2" destOrd="0" presId="urn:microsoft.com/office/officeart/2018/2/layout/IconVerticalSolidList"/>
    <dgm:cxn modelId="{48BF2615-657F-4A4E-AC73-F1B3CFEBA67C}" type="presParOf" srcId="{9C7E0FEE-E26A-4F5D-A879-2B886B4B5DE3}" destId="{FFB0C415-0EEA-4510-B58A-C1A0C5DDA550}" srcOrd="3" destOrd="0" presId="urn:microsoft.com/office/officeart/2018/2/layout/IconVerticalSolidList"/>
    <dgm:cxn modelId="{7BA52361-EEA4-4BCD-834A-C8824C861029}" type="presParOf" srcId="{9C7E0FEE-E26A-4F5D-A879-2B886B4B5DE3}" destId="{47476AAA-9E24-4C63-B579-BEF0CF37FA25}" srcOrd="4" destOrd="0" presId="urn:microsoft.com/office/officeart/2018/2/layout/IconVerticalSolidList"/>
    <dgm:cxn modelId="{887643CE-D0C9-4294-83DD-AD1B84F1E452}" type="presParOf" srcId="{62430E62-9AB9-40C7-ABA3-275948F78BC6}" destId="{425BF6B8-0F4C-4918-A7CE-183832326C41}" srcOrd="1" destOrd="0" presId="urn:microsoft.com/office/officeart/2018/2/layout/IconVerticalSolidList"/>
    <dgm:cxn modelId="{95C516D2-12D1-4988-B50A-77326F33F7E3}" type="presParOf" srcId="{62430E62-9AB9-40C7-ABA3-275948F78BC6}" destId="{844B7138-0862-4058-8066-79ACC70795A0}" srcOrd="2" destOrd="0" presId="urn:microsoft.com/office/officeart/2018/2/layout/IconVerticalSolidList"/>
    <dgm:cxn modelId="{196A978B-122C-4704-9ECD-EB86683F48C5}" type="presParOf" srcId="{844B7138-0862-4058-8066-79ACC70795A0}" destId="{A60E29F2-67A0-4ED1-868B-0FB12B4F4785}" srcOrd="0" destOrd="0" presId="urn:microsoft.com/office/officeart/2018/2/layout/IconVerticalSolidList"/>
    <dgm:cxn modelId="{22115DA6-59D8-4780-9479-8C1DEC6EC3FD}" type="presParOf" srcId="{844B7138-0862-4058-8066-79ACC70795A0}" destId="{05C40406-A7DF-42E7-A74E-CE7DF2C12FD5}" srcOrd="1" destOrd="0" presId="urn:microsoft.com/office/officeart/2018/2/layout/IconVerticalSolidList"/>
    <dgm:cxn modelId="{B152688C-05FD-4167-9023-544DE52A4752}" type="presParOf" srcId="{844B7138-0862-4058-8066-79ACC70795A0}" destId="{3FC21960-C05A-4819-B231-FF79FC882E7C}" srcOrd="2" destOrd="0" presId="urn:microsoft.com/office/officeart/2018/2/layout/IconVerticalSolidList"/>
    <dgm:cxn modelId="{89176BD0-385E-45C7-9926-D97FC754E5A1}" type="presParOf" srcId="{844B7138-0862-4058-8066-79ACC70795A0}" destId="{DE79AE09-FAD5-4ADC-8336-FA17F271433E}" srcOrd="3" destOrd="0" presId="urn:microsoft.com/office/officeart/2018/2/layout/IconVerticalSolidList"/>
    <dgm:cxn modelId="{9A739312-A66F-4B13-AC8B-69FD4ECD7873}" type="presParOf" srcId="{844B7138-0862-4058-8066-79ACC70795A0}" destId="{E11138DE-20A5-42D8-B1AE-227271E0C33F}" srcOrd="4" destOrd="0" presId="urn:microsoft.com/office/officeart/2018/2/layout/IconVerticalSolidList"/>
    <dgm:cxn modelId="{73012DDF-4373-4533-90CF-3B1AFA8BEC9B}" type="presParOf" srcId="{62430E62-9AB9-40C7-ABA3-275948F78BC6}" destId="{AA20E2C4-0E3A-4345-88CA-AE2BB7A123C1}" srcOrd="3" destOrd="0" presId="urn:microsoft.com/office/officeart/2018/2/layout/IconVerticalSolidList"/>
    <dgm:cxn modelId="{8BA890BA-434C-4005-A7BE-A7C6E388B8BF}" type="presParOf" srcId="{62430E62-9AB9-40C7-ABA3-275948F78BC6}" destId="{E87623FD-5D44-4FC5-A90F-C459E54D6BC5}" srcOrd="4" destOrd="0" presId="urn:microsoft.com/office/officeart/2018/2/layout/IconVerticalSolidList"/>
    <dgm:cxn modelId="{9A27D921-AEED-4849-B18C-E7D1945999A8}" type="presParOf" srcId="{E87623FD-5D44-4FC5-A90F-C459E54D6BC5}" destId="{9C2A1DC3-D02A-41B5-A50A-F34FFEE7D639}" srcOrd="0" destOrd="0" presId="urn:microsoft.com/office/officeart/2018/2/layout/IconVerticalSolidList"/>
    <dgm:cxn modelId="{D5FA4CB2-2A69-4825-A2DE-841A1F1D8C58}" type="presParOf" srcId="{E87623FD-5D44-4FC5-A90F-C459E54D6BC5}" destId="{DDAC97DF-1379-45A0-B4E2-5FFC419486A1}" srcOrd="1" destOrd="0" presId="urn:microsoft.com/office/officeart/2018/2/layout/IconVerticalSolidList"/>
    <dgm:cxn modelId="{958EBD7D-C42B-43C5-8AFC-C77FB6524C57}" type="presParOf" srcId="{E87623FD-5D44-4FC5-A90F-C459E54D6BC5}" destId="{CB132052-4082-42D0-9F57-2AA06DCD19F4}" srcOrd="2" destOrd="0" presId="urn:microsoft.com/office/officeart/2018/2/layout/IconVerticalSolidList"/>
    <dgm:cxn modelId="{27722338-6E01-4359-B866-AC5ACE01CAB3}" type="presParOf" srcId="{E87623FD-5D44-4FC5-A90F-C459E54D6BC5}" destId="{3FC6F85E-9946-4464-95CA-C8AEFBFBDE95}" srcOrd="3" destOrd="0" presId="urn:microsoft.com/office/officeart/2018/2/layout/IconVerticalSolidList"/>
    <dgm:cxn modelId="{6A243ABC-7974-47B6-9DB4-B600BF21C425}" type="presParOf" srcId="{E87623FD-5D44-4FC5-A90F-C459E54D6BC5}" destId="{0DAE856B-0156-4122-B113-65F82CC3FF41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069617A-E1AA-47F2-8547-128A9562E96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2719EA-CAD4-45B1-B134-AF7F8C96310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1900" b="1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Biometric Inputs</a:t>
          </a:r>
          <a:r>
            <a:rPr lang="en-IN" sz="19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 </a:t>
          </a:r>
          <a:r>
            <a:rPr lang="en-IN" sz="16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Facial Recognition (OpenCV).</a:t>
          </a:r>
          <a:endParaRPr lang="en-US" sz="16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5E9EA5EF-1264-49AA-AE55-67B8296EF241}" type="parTrans" cxnId="{6A048E5C-89A1-465A-8659-ABCA3540C9C1}">
      <dgm:prSet/>
      <dgm:spPr/>
      <dgm:t>
        <a:bodyPr/>
        <a:lstStyle/>
        <a:p>
          <a:endParaRPr lang="en-US"/>
        </a:p>
      </dgm:t>
    </dgm:pt>
    <dgm:pt modelId="{48A82EAE-41FB-4D26-80CC-811A027F47EE}" type="sibTrans" cxnId="{6A048E5C-89A1-465A-8659-ABCA3540C9C1}">
      <dgm:prSet/>
      <dgm:spPr/>
      <dgm:t>
        <a:bodyPr/>
        <a:lstStyle/>
        <a:p>
          <a:endParaRPr lang="en-US"/>
        </a:p>
      </dgm:t>
    </dgm:pt>
    <dgm:pt modelId="{2C02A1EC-BFBF-4DB2-85C9-E68DADBB13AA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Heart Rate Sensors (simulated).</a:t>
          </a:r>
          <a:endParaRPr lang="en-US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5698499D-247B-4200-ABA9-3CED0683BE24}" type="parTrans" cxnId="{D0014F39-1E6A-4089-9164-FE7AE4892219}">
      <dgm:prSet/>
      <dgm:spPr/>
      <dgm:t>
        <a:bodyPr/>
        <a:lstStyle/>
        <a:p>
          <a:endParaRPr lang="en-US"/>
        </a:p>
      </dgm:t>
    </dgm:pt>
    <dgm:pt modelId="{56C91DFC-BF2B-4B9C-90F9-FF6C36621A2F}" type="sibTrans" cxnId="{D0014F39-1E6A-4089-9164-FE7AE4892219}">
      <dgm:prSet/>
      <dgm:spPr/>
      <dgm:t>
        <a:bodyPr/>
        <a:lstStyle/>
        <a:p>
          <a:endParaRPr lang="en-US"/>
        </a:p>
      </dgm:t>
    </dgm:pt>
    <dgm:pt modelId="{60B5D670-51AA-45C3-B2DE-54855899DD5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1900" b="1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Emotion Detection Model</a:t>
          </a:r>
          <a:r>
            <a:rPr lang="en-IN" sz="19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 </a:t>
          </a:r>
          <a:r>
            <a:rPr lang="en-IN" sz="16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Classifies emotions (happy, stressed) with </a:t>
          </a:r>
          <a:r>
            <a:rPr lang="en-IN" sz="19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90% accuracy.</a:t>
          </a:r>
          <a:endParaRPr lang="en-US" sz="1900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C371973F-9B03-4F78-B3EF-DE59CC88305D}" type="parTrans" cxnId="{ED87174C-1F7E-4FC4-B483-8921734BCFD2}">
      <dgm:prSet/>
      <dgm:spPr/>
      <dgm:t>
        <a:bodyPr/>
        <a:lstStyle/>
        <a:p>
          <a:endParaRPr lang="en-US"/>
        </a:p>
      </dgm:t>
    </dgm:pt>
    <dgm:pt modelId="{3ED7677E-F69F-44CD-A4B5-EA9E05990924}" type="sibTrans" cxnId="{ED87174C-1F7E-4FC4-B483-8921734BCFD2}">
      <dgm:prSet/>
      <dgm:spPr/>
      <dgm:t>
        <a:bodyPr/>
        <a:lstStyle/>
        <a:p>
          <a:endParaRPr lang="en-US"/>
        </a:p>
      </dgm:t>
    </dgm:pt>
    <dgm:pt modelId="{D9F01761-A795-4396-9CCA-F239997D778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2200" b="1" dirty="0"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Cabin Adjustments</a:t>
          </a:r>
          <a:r>
            <a:rPr lang="en-IN" sz="2200" dirty="0"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 </a:t>
          </a:r>
          <a:r>
            <a:rPr lang="en-IN" sz="16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Lighting, music, and climate settings tailored to driver mood.</a:t>
          </a:r>
          <a:endParaRPr lang="en-US" sz="16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6C3D8D75-D234-4CE0-B4BA-A3574FCEB00E}" type="parTrans" cxnId="{AEC9ED75-AFD0-400A-BCD5-66A4BB660CF1}">
      <dgm:prSet/>
      <dgm:spPr/>
      <dgm:t>
        <a:bodyPr/>
        <a:lstStyle/>
        <a:p>
          <a:endParaRPr lang="en-US"/>
        </a:p>
      </dgm:t>
    </dgm:pt>
    <dgm:pt modelId="{F79A3DB2-505E-47C6-A1E8-47EB2E38237C}" type="sibTrans" cxnId="{AEC9ED75-AFD0-400A-BCD5-66A4BB660CF1}">
      <dgm:prSet/>
      <dgm:spPr/>
      <dgm:t>
        <a:bodyPr/>
        <a:lstStyle/>
        <a:p>
          <a:endParaRPr lang="en-US"/>
        </a:p>
      </dgm:t>
    </dgm:pt>
    <dgm:pt modelId="{E612F0AA-E846-4340-83AB-83AF5993E829}" type="pres">
      <dgm:prSet presAssocID="{1069617A-E1AA-47F2-8547-128A9562E96B}" presName="root" presStyleCnt="0">
        <dgm:presLayoutVars>
          <dgm:dir/>
          <dgm:resizeHandles val="exact"/>
        </dgm:presLayoutVars>
      </dgm:prSet>
      <dgm:spPr/>
    </dgm:pt>
    <dgm:pt modelId="{0BD48BA0-B81A-4C75-9D5B-0806383BA0E7}" type="pres">
      <dgm:prSet presAssocID="{1C2719EA-CAD4-45B1-B134-AF7F8C96310B}" presName="compNode" presStyleCnt="0"/>
      <dgm:spPr/>
    </dgm:pt>
    <dgm:pt modelId="{320E1F6A-F60C-4859-A923-38D8E2762E55}" type="pres">
      <dgm:prSet presAssocID="{1C2719EA-CAD4-45B1-B134-AF7F8C96310B}" presName="bgRect" presStyleLbl="bgShp" presStyleIdx="0" presStyleCnt="4"/>
      <dgm:spPr/>
    </dgm:pt>
    <dgm:pt modelId="{177EAF66-D4B1-4695-8631-C481025D75C8}" type="pres">
      <dgm:prSet presAssocID="{1C2719EA-CAD4-45B1-B134-AF7F8C96310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inger Print"/>
        </a:ext>
      </dgm:extLst>
    </dgm:pt>
    <dgm:pt modelId="{D48C7718-FAD4-4407-A890-7B39F39D3F26}" type="pres">
      <dgm:prSet presAssocID="{1C2719EA-CAD4-45B1-B134-AF7F8C96310B}" presName="spaceRect" presStyleCnt="0"/>
      <dgm:spPr/>
    </dgm:pt>
    <dgm:pt modelId="{170BAB75-1D7E-4AEA-8FE9-830C897B6409}" type="pres">
      <dgm:prSet presAssocID="{1C2719EA-CAD4-45B1-B134-AF7F8C96310B}" presName="parTx" presStyleLbl="revTx" presStyleIdx="0" presStyleCnt="4">
        <dgm:presLayoutVars>
          <dgm:chMax val="0"/>
          <dgm:chPref val="0"/>
        </dgm:presLayoutVars>
      </dgm:prSet>
      <dgm:spPr/>
    </dgm:pt>
    <dgm:pt modelId="{A4F662F2-A6DA-4336-9CF7-D9ACEE736B95}" type="pres">
      <dgm:prSet presAssocID="{48A82EAE-41FB-4D26-80CC-811A027F47EE}" presName="sibTrans" presStyleCnt="0"/>
      <dgm:spPr/>
    </dgm:pt>
    <dgm:pt modelId="{43F6F9FD-964F-4D08-B9DB-0DD0F84A23A6}" type="pres">
      <dgm:prSet presAssocID="{2C02A1EC-BFBF-4DB2-85C9-E68DADBB13AA}" presName="compNode" presStyleCnt="0"/>
      <dgm:spPr/>
    </dgm:pt>
    <dgm:pt modelId="{856817A8-A6BD-4591-9024-426EA82537C6}" type="pres">
      <dgm:prSet presAssocID="{2C02A1EC-BFBF-4DB2-85C9-E68DADBB13AA}" presName="bgRect" presStyleLbl="bgShp" presStyleIdx="1" presStyleCnt="4"/>
      <dgm:spPr/>
    </dgm:pt>
    <dgm:pt modelId="{A3719956-456B-46E4-8056-FD89424CF3F8}" type="pres">
      <dgm:prSet presAssocID="{2C02A1EC-BFBF-4DB2-85C9-E68DADBB13A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rt with Pulse"/>
        </a:ext>
      </dgm:extLst>
    </dgm:pt>
    <dgm:pt modelId="{FEAC6DAB-29A5-48CE-96FA-CBAF92FE4119}" type="pres">
      <dgm:prSet presAssocID="{2C02A1EC-BFBF-4DB2-85C9-E68DADBB13AA}" presName="spaceRect" presStyleCnt="0"/>
      <dgm:spPr/>
    </dgm:pt>
    <dgm:pt modelId="{44606DEC-718B-4271-8DE8-E2274897D0BE}" type="pres">
      <dgm:prSet presAssocID="{2C02A1EC-BFBF-4DB2-85C9-E68DADBB13AA}" presName="parTx" presStyleLbl="revTx" presStyleIdx="1" presStyleCnt="4">
        <dgm:presLayoutVars>
          <dgm:chMax val="0"/>
          <dgm:chPref val="0"/>
        </dgm:presLayoutVars>
      </dgm:prSet>
      <dgm:spPr/>
    </dgm:pt>
    <dgm:pt modelId="{C12EECCF-73EC-45A0-B35C-4CFBDD42B158}" type="pres">
      <dgm:prSet presAssocID="{56C91DFC-BF2B-4B9C-90F9-FF6C36621A2F}" presName="sibTrans" presStyleCnt="0"/>
      <dgm:spPr/>
    </dgm:pt>
    <dgm:pt modelId="{CB2F2E55-DE64-4843-90DC-679CB1C7E843}" type="pres">
      <dgm:prSet presAssocID="{60B5D670-51AA-45C3-B2DE-54855899DD55}" presName="compNode" presStyleCnt="0"/>
      <dgm:spPr/>
    </dgm:pt>
    <dgm:pt modelId="{A9D0AD8E-B2E4-44B5-84CF-B94496CFB7AD}" type="pres">
      <dgm:prSet presAssocID="{60B5D670-51AA-45C3-B2DE-54855899DD55}" presName="bgRect" presStyleLbl="bgShp" presStyleIdx="2" presStyleCnt="4"/>
      <dgm:spPr/>
    </dgm:pt>
    <dgm:pt modelId="{4FBAB09D-D059-4736-80A4-82CF499B4DC7}" type="pres">
      <dgm:prSet presAssocID="{60B5D670-51AA-45C3-B2DE-54855899DD5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ngel Face Outline"/>
        </a:ext>
      </dgm:extLst>
    </dgm:pt>
    <dgm:pt modelId="{64B8F5D0-2B6C-4064-B21D-964118F29E2A}" type="pres">
      <dgm:prSet presAssocID="{60B5D670-51AA-45C3-B2DE-54855899DD55}" presName="spaceRect" presStyleCnt="0"/>
      <dgm:spPr/>
    </dgm:pt>
    <dgm:pt modelId="{47BF0091-D2B0-401F-B529-B7EC972030A6}" type="pres">
      <dgm:prSet presAssocID="{60B5D670-51AA-45C3-B2DE-54855899DD55}" presName="parTx" presStyleLbl="revTx" presStyleIdx="2" presStyleCnt="4">
        <dgm:presLayoutVars>
          <dgm:chMax val="0"/>
          <dgm:chPref val="0"/>
        </dgm:presLayoutVars>
      </dgm:prSet>
      <dgm:spPr/>
    </dgm:pt>
    <dgm:pt modelId="{9AE25236-D825-4DD1-BB92-CC1538AD7A73}" type="pres">
      <dgm:prSet presAssocID="{3ED7677E-F69F-44CD-A4B5-EA9E05990924}" presName="sibTrans" presStyleCnt="0"/>
      <dgm:spPr/>
    </dgm:pt>
    <dgm:pt modelId="{C7777254-B005-4CCB-87AA-AF2A73F332BE}" type="pres">
      <dgm:prSet presAssocID="{D9F01761-A795-4396-9CCA-F239997D7783}" presName="compNode" presStyleCnt="0"/>
      <dgm:spPr/>
    </dgm:pt>
    <dgm:pt modelId="{C7385E71-EAD1-4756-8805-5C371E89D71E}" type="pres">
      <dgm:prSet presAssocID="{D9F01761-A795-4396-9CCA-F239997D7783}" presName="bgRect" presStyleLbl="bgShp" presStyleIdx="3" presStyleCnt="4"/>
      <dgm:spPr/>
    </dgm:pt>
    <dgm:pt modelId="{278873E4-7746-418A-A4C0-3D3CF81664E9}" type="pres">
      <dgm:prSet presAssocID="{D9F01761-A795-4396-9CCA-F239997D778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un"/>
        </a:ext>
      </dgm:extLst>
    </dgm:pt>
    <dgm:pt modelId="{00059733-7B5E-47FB-9950-65AFA9486541}" type="pres">
      <dgm:prSet presAssocID="{D9F01761-A795-4396-9CCA-F239997D7783}" presName="spaceRect" presStyleCnt="0"/>
      <dgm:spPr/>
    </dgm:pt>
    <dgm:pt modelId="{F39345ED-BA7C-4B21-928F-63678D0BE018}" type="pres">
      <dgm:prSet presAssocID="{D9F01761-A795-4396-9CCA-F239997D7783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D0014F39-1E6A-4089-9164-FE7AE4892219}" srcId="{1069617A-E1AA-47F2-8547-128A9562E96B}" destId="{2C02A1EC-BFBF-4DB2-85C9-E68DADBB13AA}" srcOrd="1" destOrd="0" parTransId="{5698499D-247B-4200-ABA9-3CED0683BE24}" sibTransId="{56C91DFC-BF2B-4B9C-90F9-FF6C36621A2F}"/>
    <dgm:cxn modelId="{ED87174C-1F7E-4FC4-B483-8921734BCFD2}" srcId="{1069617A-E1AA-47F2-8547-128A9562E96B}" destId="{60B5D670-51AA-45C3-B2DE-54855899DD55}" srcOrd="2" destOrd="0" parTransId="{C371973F-9B03-4F78-B3EF-DE59CC88305D}" sibTransId="{3ED7677E-F69F-44CD-A4B5-EA9E05990924}"/>
    <dgm:cxn modelId="{6A048E5C-89A1-465A-8659-ABCA3540C9C1}" srcId="{1069617A-E1AA-47F2-8547-128A9562E96B}" destId="{1C2719EA-CAD4-45B1-B134-AF7F8C96310B}" srcOrd="0" destOrd="0" parTransId="{5E9EA5EF-1264-49AA-AE55-67B8296EF241}" sibTransId="{48A82EAE-41FB-4D26-80CC-811A027F47EE}"/>
    <dgm:cxn modelId="{AEC9ED75-AFD0-400A-BCD5-66A4BB660CF1}" srcId="{1069617A-E1AA-47F2-8547-128A9562E96B}" destId="{D9F01761-A795-4396-9CCA-F239997D7783}" srcOrd="3" destOrd="0" parTransId="{6C3D8D75-D234-4CE0-B4BA-A3574FCEB00E}" sibTransId="{F79A3DB2-505E-47C6-A1E8-47EB2E38237C}"/>
    <dgm:cxn modelId="{1AB0837A-23F0-44FE-8EDA-159A09AF4B95}" type="presOf" srcId="{1069617A-E1AA-47F2-8547-128A9562E96B}" destId="{E612F0AA-E846-4340-83AB-83AF5993E829}" srcOrd="0" destOrd="0" presId="urn:microsoft.com/office/officeart/2018/2/layout/IconVerticalSolidList"/>
    <dgm:cxn modelId="{ED500C88-AC9B-433F-B5A1-0076CBA4400B}" type="presOf" srcId="{D9F01761-A795-4396-9CCA-F239997D7783}" destId="{F39345ED-BA7C-4B21-928F-63678D0BE018}" srcOrd="0" destOrd="0" presId="urn:microsoft.com/office/officeart/2018/2/layout/IconVerticalSolidList"/>
    <dgm:cxn modelId="{A8F6A888-EDE5-4FC4-A334-E09AE12C1AB9}" type="presOf" srcId="{60B5D670-51AA-45C3-B2DE-54855899DD55}" destId="{47BF0091-D2B0-401F-B529-B7EC972030A6}" srcOrd="0" destOrd="0" presId="urn:microsoft.com/office/officeart/2018/2/layout/IconVerticalSolidList"/>
    <dgm:cxn modelId="{97C133C7-437D-4C2F-9954-D0342B3ED44C}" type="presOf" srcId="{1C2719EA-CAD4-45B1-B134-AF7F8C96310B}" destId="{170BAB75-1D7E-4AEA-8FE9-830C897B6409}" srcOrd="0" destOrd="0" presId="urn:microsoft.com/office/officeart/2018/2/layout/IconVerticalSolidList"/>
    <dgm:cxn modelId="{C4D3FED1-97C7-470E-B6C9-38B0424F52CC}" type="presOf" srcId="{2C02A1EC-BFBF-4DB2-85C9-E68DADBB13AA}" destId="{44606DEC-718B-4271-8DE8-E2274897D0BE}" srcOrd="0" destOrd="0" presId="urn:microsoft.com/office/officeart/2018/2/layout/IconVerticalSolidList"/>
    <dgm:cxn modelId="{4AB19427-1D68-479C-A0F8-154CFB6B2728}" type="presParOf" srcId="{E612F0AA-E846-4340-83AB-83AF5993E829}" destId="{0BD48BA0-B81A-4C75-9D5B-0806383BA0E7}" srcOrd="0" destOrd="0" presId="urn:microsoft.com/office/officeart/2018/2/layout/IconVerticalSolidList"/>
    <dgm:cxn modelId="{FA7A9515-F600-4FFD-877E-D22D28955960}" type="presParOf" srcId="{0BD48BA0-B81A-4C75-9D5B-0806383BA0E7}" destId="{320E1F6A-F60C-4859-A923-38D8E2762E55}" srcOrd="0" destOrd="0" presId="urn:microsoft.com/office/officeart/2018/2/layout/IconVerticalSolidList"/>
    <dgm:cxn modelId="{EB290B79-4E08-4E19-AC1A-B63D10F63ED6}" type="presParOf" srcId="{0BD48BA0-B81A-4C75-9D5B-0806383BA0E7}" destId="{177EAF66-D4B1-4695-8631-C481025D75C8}" srcOrd="1" destOrd="0" presId="urn:microsoft.com/office/officeart/2018/2/layout/IconVerticalSolidList"/>
    <dgm:cxn modelId="{9CA96148-8E0C-4781-9C21-4FBA09770A7C}" type="presParOf" srcId="{0BD48BA0-B81A-4C75-9D5B-0806383BA0E7}" destId="{D48C7718-FAD4-4407-A890-7B39F39D3F26}" srcOrd="2" destOrd="0" presId="urn:microsoft.com/office/officeart/2018/2/layout/IconVerticalSolidList"/>
    <dgm:cxn modelId="{3852FFEA-2A6B-4220-8805-9C9565A73343}" type="presParOf" srcId="{0BD48BA0-B81A-4C75-9D5B-0806383BA0E7}" destId="{170BAB75-1D7E-4AEA-8FE9-830C897B6409}" srcOrd="3" destOrd="0" presId="urn:microsoft.com/office/officeart/2018/2/layout/IconVerticalSolidList"/>
    <dgm:cxn modelId="{DC0E9F64-9C6F-412A-A618-AC657A2CB72B}" type="presParOf" srcId="{E612F0AA-E846-4340-83AB-83AF5993E829}" destId="{A4F662F2-A6DA-4336-9CF7-D9ACEE736B95}" srcOrd="1" destOrd="0" presId="urn:microsoft.com/office/officeart/2018/2/layout/IconVerticalSolidList"/>
    <dgm:cxn modelId="{47808104-4DBF-4CC3-8B6D-C99B481E5D04}" type="presParOf" srcId="{E612F0AA-E846-4340-83AB-83AF5993E829}" destId="{43F6F9FD-964F-4D08-B9DB-0DD0F84A23A6}" srcOrd="2" destOrd="0" presId="urn:microsoft.com/office/officeart/2018/2/layout/IconVerticalSolidList"/>
    <dgm:cxn modelId="{56200E75-E72A-4161-ABF9-E59FA4A228CE}" type="presParOf" srcId="{43F6F9FD-964F-4D08-B9DB-0DD0F84A23A6}" destId="{856817A8-A6BD-4591-9024-426EA82537C6}" srcOrd="0" destOrd="0" presId="urn:microsoft.com/office/officeart/2018/2/layout/IconVerticalSolidList"/>
    <dgm:cxn modelId="{80CA3FFA-1907-4BAB-AA7F-F3845C8EA158}" type="presParOf" srcId="{43F6F9FD-964F-4D08-B9DB-0DD0F84A23A6}" destId="{A3719956-456B-46E4-8056-FD89424CF3F8}" srcOrd="1" destOrd="0" presId="urn:microsoft.com/office/officeart/2018/2/layout/IconVerticalSolidList"/>
    <dgm:cxn modelId="{9975C698-19E4-4E49-B65D-B5526516AFFC}" type="presParOf" srcId="{43F6F9FD-964F-4D08-B9DB-0DD0F84A23A6}" destId="{FEAC6DAB-29A5-48CE-96FA-CBAF92FE4119}" srcOrd="2" destOrd="0" presId="urn:microsoft.com/office/officeart/2018/2/layout/IconVerticalSolidList"/>
    <dgm:cxn modelId="{6D385791-0BEB-47A8-AD6C-CAC52EC3FFA7}" type="presParOf" srcId="{43F6F9FD-964F-4D08-B9DB-0DD0F84A23A6}" destId="{44606DEC-718B-4271-8DE8-E2274897D0BE}" srcOrd="3" destOrd="0" presId="urn:microsoft.com/office/officeart/2018/2/layout/IconVerticalSolidList"/>
    <dgm:cxn modelId="{AC2A3976-3436-4494-B850-A90BDCD38DD1}" type="presParOf" srcId="{E612F0AA-E846-4340-83AB-83AF5993E829}" destId="{C12EECCF-73EC-45A0-B35C-4CFBDD42B158}" srcOrd="3" destOrd="0" presId="urn:microsoft.com/office/officeart/2018/2/layout/IconVerticalSolidList"/>
    <dgm:cxn modelId="{1F3245F7-1EA7-4B20-B4B1-364CB86051BB}" type="presParOf" srcId="{E612F0AA-E846-4340-83AB-83AF5993E829}" destId="{CB2F2E55-DE64-4843-90DC-679CB1C7E843}" srcOrd="4" destOrd="0" presId="urn:microsoft.com/office/officeart/2018/2/layout/IconVerticalSolidList"/>
    <dgm:cxn modelId="{B802C966-2EDE-46C4-9D97-617B84D325F4}" type="presParOf" srcId="{CB2F2E55-DE64-4843-90DC-679CB1C7E843}" destId="{A9D0AD8E-B2E4-44B5-84CF-B94496CFB7AD}" srcOrd="0" destOrd="0" presId="urn:microsoft.com/office/officeart/2018/2/layout/IconVerticalSolidList"/>
    <dgm:cxn modelId="{F198D20F-9C85-4EB1-B07F-833405395E9D}" type="presParOf" srcId="{CB2F2E55-DE64-4843-90DC-679CB1C7E843}" destId="{4FBAB09D-D059-4736-80A4-82CF499B4DC7}" srcOrd="1" destOrd="0" presId="urn:microsoft.com/office/officeart/2018/2/layout/IconVerticalSolidList"/>
    <dgm:cxn modelId="{071030E1-BB68-462A-B149-C8430BDD4A13}" type="presParOf" srcId="{CB2F2E55-DE64-4843-90DC-679CB1C7E843}" destId="{64B8F5D0-2B6C-4064-B21D-964118F29E2A}" srcOrd="2" destOrd="0" presId="urn:microsoft.com/office/officeart/2018/2/layout/IconVerticalSolidList"/>
    <dgm:cxn modelId="{0F2F117D-8855-4E1F-8541-F583CD2A8742}" type="presParOf" srcId="{CB2F2E55-DE64-4843-90DC-679CB1C7E843}" destId="{47BF0091-D2B0-401F-B529-B7EC972030A6}" srcOrd="3" destOrd="0" presId="urn:microsoft.com/office/officeart/2018/2/layout/IconVerticalSolidList"/>
    <dgm:cxn modelId="{F84E2290-967B-4822-A67E-229C5D6666D0}" type="presParOf" srcId="{E612F0AA-E846-4340-83AB-83AF5993E829}" destId="{9AE25236-D825-4DD1-BB92-CC1538AD7A73}" srcOrd="5" destOrd="0" presId="urn:microsoft.com/office/officeart/2018/2/layout/IconVerticalSolidList"/>
    <dgm:cxn modelId="{C28EF9D5-4053-4D27-889D-5011589787AC}" type="presParOf" srcId="{E612F0AA-E846-4340-83AB-83AF5993E829}" destId="{C7777254-B005-4CCB-87AA-AF2A73F332BE}" srcOrd="6" destOrd="0" presId="urn:microsoft.com/office/officeart/2018/2/layout/IconVerticalSolidList"/>
    <dgm:cxn modelId="{CCEF4D23-10B7-41E0-AAFE-EBD2AA944B34}" type="presParOf" srcId="{C7777254-B005-4CCB-87AA-AF2A73F332BE}" destId="{C7385E71-EAD1-4756-8805-5C371E89D71E}" srcOrd="0" destOrd="0" presId="urn:microsoft.com/office/officeart/2018/2/layout/IconVerticalSolidList"/>
    <dgm:cxn modelId="{A77E9648-FF98-414F-83E7-799BB47C8133}" type="presParOf" srcId="{C7777254-B005-4CCB-87AA-AF2A73F332BE}" destId="{278873E4-7746-418A-A4C0-3D3CF81664E9}" srcOrd="1" destOrd="0" presId="urn:microsoft.com/office/officeart/2018/2/layout/IconVerticalSolidList"/>
    <dgm:cxn modelId="{B070122F-70F8-4740-A9D2-ADD185CD3361}" type="presParOf" srcId="{C7777254-B005-4CCB-87AA-AF2A73F332BE}" destId="{00059733-7B5E-47FB-9950-65AFA9486541}" srcOrd="2" destOrd="0" presId="urn:microsoft.com/office/officeart/2018/2/layout/IconVerticalSolidList"/>
    <dgm:cxn modelId="{977A3B83-590B-4DAA-A8E0-46820B431995}" type="presParOf" srcId="{C7777254-B005-4CCB-87AA-AF2A73F332BE}" destId="{F39345ED-BA7C-4B21-928F-63678D0BE01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11390CE-2AA6-4243-B5E2-58DE5A53D67B}" type="doc">
      <dgm:prSet loTypeId="urn:microsoft.com/office/officeart/2005/8/layout/chevron2" loCatId="process" qsTypeId="urn:microsoft.com/office/officeart/2005/8/quickstyle/simple5" qsCatId="simple" csTypeId="urn:microsoft.com/office/officeart/2005/8/colors/accent5_2" csCatId="accent5" phldr="1"/>
      <dgm:spPr/>
      <dgm:t>
        <a:bodyPr/>
        <a:lstStyle/>
        <a:p>
          <a:endParaRPr lang="en-GB"/>
        </a:p>
      </dgm:t>
    </dgm:pt>
    <dgm:pt modelId="{84D6F9A7-6833-5C4D-93BB-F49273956267}">
      <dgm:prSet/>
      <dgm:spPr/>
      <dgm:t>
        <a:bodyPr/>
        <a:lstStyle/>
        <a:p>
          <a:r>
            <a:rPr lang="en-IN" b="1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Step 2</a:t>
          </a:r>
          <a:r>
            <a:rPr lang="en-IN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IN" dirty="0">
            <a:solidFill>
              <a:srgbClr val="21135D"/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A70596D2-00BB-8946-BE1C-A0B7A5E521D2}" type="parTrans" cxnId="{5311E3AE-3DF4-1C4C-9D2C-0953958F7FD8}">
      <dgm:prSet/>
      <dgm:spPr/>
      <dgm:t>
        <a:bodyPr/>
        <a:lstStyle/>
        <a:p>
          <a:endParaRPr lang="en-GB"/>
        </a:p>
      </dgm:t>
    </dgm:pt>
    <dgm:pt modelId="{97A5B239-BFB5-E14A-827C-0AD0F1515BE3}" type="sibTrans" cxnId="{5311E3AE-3DF4-1C4C-9D2C-0953958F7FD8}">
      <dgm:prSet/>
      <dgm:spPr/>
      <dgm:t>
        <a:bodyPr/>
        <a:lstStyle/>
        <a:p>
          <a:endParaRPr lang="en-GB"/>
        </a:p>
      </dgm:t>
    </dgm:pt>
    <dgm:pt modelId="{5941DA5E-3C31-EF43-AAFD-EAC65BB175D8}">
      <dgm:prSet/>
      <dgm:spPr/>
      <dgm:t>
        <a:bodyPr/>
        <a:lstStyle/>
        <a:p>
          <a:r>
            <a:rPr lang="en-IN" b="1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Step 3:</a:t>
          </a:r>
          <a:endParaRPr lang="en-IN" dirty="0">
            <a:solidFill>
              <a:srgbClr val="21135D"/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537073C8-92C7-B54E-ABB0-F219FEC00074}" type="parTrans" cxnId="{A04BE7E3-6D5F-0047-9534-D1A3AFD28C90}">
      <dgm:prSet/>
      <dgm:spPr/>
      <dgm:t>
        <a:bodyPr/>
        <a:lstStyle/>
        <a:p>
          <a:endParaRPr lang="en-GB"/>
        </a:p>
      </dgm:t>
    </dgm:pt>
    <dgm:pt modelId="{45382972-FEDD-F848-AC18-5F7E23E60792}" type="sibTrans" cxnId="{A04BE7E3-6D5F-0047-9534-D1A3AFD28C90}">
      <dgm:prSet/>
      <dgm:spPr/>
      <dgm:t>
        <a:bodyPr/>
        <a:lstStyle/>
        <a:p>
          <a:endParaRPr lang="en-GB"/>
        </a:p>
      </dgm:t>
    </dgm:pt>
    <dgm:pt modelId="{9EFBA400-FD78-7C4C-AD25-5D5F63C32D0F}">
      <dgm:prSet/>
      <dgm:spPr/>
      <dgm:t>
        <a:bodyPr/>
        <a:lstStyle/>
        <a:p>
          <a:r>
            <a:rPr lang="en-IN" b="1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Step 4</a:t>
          </a:r>
          <a:r>
            <a:rPr lang="en-IN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IN" dirty="0">
            <a:solidFill>
              <a:srgbClr val="21135D"/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51B347E0-5DE9-CD48-A8A6-AAF96B5D0580}" type="parTrans" cxnId="{DF8B899F-C6AA-E344-BC47-DB2A0573D6D7}">
      <dgm:prSet/>
      <dgm:spPr/>
      <dgm:t>
        <a:bodyPr/>
        <a:lstStyle/>
        <a:p>
          <a:endParaRPr lang="en-GB"/>
        </a:p>
      </dgm:t>
    </dgm:pt>
    <dgm:pt modelId="{1121E7F8-7BBF-B242-95F4-F2B4EC420E55}" type="sibTrans" cxnId="{DF8B899F-C6AA-E344-BC47-DB2A0573D6D7}">
      <dgm:prSet/>
      <dgm:spPr/>
      <dgm:t>
        <a:bodyPr/>
        <a:lstStyle/>
        <a:p>
          <a:endParaRPr lang="en-GB"/>
        </a:p>
      </dgm:t>
    </dgm:pt>
    <dgm:pt modelId="{BA5A1602-960F-7F42-B67E-7B8667BC5C9A}">
      <dgm:prSet/>
      <dgm:spPr/>
      <dgm:t>
        <a:bodyPr/>
        <a:lstStyle/>
        <a:p>
          <a:r>
            <a:rPr lang="en-IN" b="1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Technologies Used</a:t>
          </a:r>
          <a:r>
            <a:rPr lang="en-IN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IN" dirty="0">
            <a:solidFill>
              <a:srgbClr val="21135D"/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1885602B-AEF0-0647-8C73-12ABAD13F58B}" type="parTrans" cxnId="{7BD3716A-E42C-484C-9513-2B404B7F384B}">
      <dgm:prSet/>
      <dgm:spPr/>
      <dgm:t>
        <a:bodyPr/>
        <a:lstStyle/>
        <a:p>
          <a:endParaRPr lang="en-GB"/>
        </a:p>
      </dgm:t>
    </dgm:pt>
    <dgm:pt modelId="{7689EB20-0D88-9B41-89E5-E2CF5A493AD3}" type="sibTrans" cxnId="{7BD3716A-E42C-484C-9513-2B404B7F384B}">
      <dgm:prSet/>
      <dgm:spPr/>
      <dgm:t>
        <a:bodyPr/>
        <a:lstStyle/>
        <a:p>
          <a:endParaRPr lang="en-GB"/>
        </a:p>
      </dgm:t>
    </dgm:pt>
    <dgm:pt modelId="{BAA2CAF2-4527-574F-B496-24CA6156A9A9}">
      <dgm:prSet/>
      <dgm:spPr/>
      <dgm:t>
        <a:bodyPr/>
        <a:lstStyle/>
        <a:p>
          <a:r>
            <a:rPr lang="en-IN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Collect and preprocess driving data</a:t>
          </a:r>
          <a:endParaRPr lang="en-GB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C8E0E8B7-CA5E-3141-A1A5-F4BDA19904D2}" type="parTrans" cxnId="{713B8C82-27C3-714C-86FA-C525BC133072}">
      <dgm:prSet/>
      <dgm:spPr/>
      <dgm:t>
        <a:bodyPr/>
        <a:lstStyle/>
        <a:p>
          <a:endParaRPr lang="en-GB"/>
        </a:p>
      </dgm:t>
    </dgm:pt>
    <dgm:pt modelId="{31F686A7-ACFF-8E49-BAE3-BE1F99FCE355}" type="sibTrans" cxnId="{713B8C82-27C3-714C-86FA-C525BC133072}">
      <dgm:prSet/>
      <dgm:spPr/>
      <dgm:t>
        <a:bodyPr/>
        <a:lstStyle/>
        <a:p>
          <a:endParaRPr lang="en-GB"/>
        </a:p>
      </dgm:t>
    </dgm:pt>
    <dgm:pt modelId="{FDC3C60E-206A-7843-86D9-740745C2E3EA}">
      <dgm:prSet/>
      <dgm:spPr/>
      <dgm:t>
        <a:bodyPr/>
        <a:lstStyle/>
        <a:p>
          <a:r>
            <a:rPr lang="en-IN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Train machine learning models (Random Forest, Emotion Detection).</a:t>
          </a:r>
          <a:endParaRPr lang="en-GB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F2BE4045-3AB7-5B4B-A325-321AE5AA272A}" type="parTrans" cxnId="{D251FF70-09A2-C640-9EE5-4B174228D4F4}">
      <dgm:prSet/>
      <dgm:spPr/>
      <dgm:t>
        <a:bodyPr/>
        <a:lstStyle/>
        <a:p>
          <a:endParaRPr lang="en-GB"/>
        </a:p>
      </dgm:t>
    </dgm:pt>
    <dgm:pt modelId="{4106F28B-4571-F041-A7B2-EC083ED9BF89}" type="sibTrans" cxnId="{D251FF70-09A2-C640-9EE5-4B174228D4F4}">
      <dgm:prSet/>
      <dgm:spPr/>
      <dgm:t>
        <a:bodyPr/>
        <a:lstStyle/>
        <a:p>
          <a:endParaRPr lang="en-GB"/>
        </a:p>
      </dgm:t>
    </dgm:pt>
    <dgm:pt modelId="{A4A32B52-3DC1-A948-B760-EFE1CEC25853}">
      <dgm:prSet/>
      <dgm:spPr/>
      <dgm:t>
        <a:bodyPr/>
        <a:lstStyle/>
        <a:p>
          <a:r>
            <a:rPr lang="en-IN" b="1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Step 1</a:t>
          </a:r>
          <a:r>
            <a:rPr lang="en-IN" baseline="0" dirty="0">
              <a:solidFill>
                <a:srgbClr val="21135D"/>
              </a:solidFill>
            </a:rPr>
            <a:t>:</a:t>
          </a:r>
          <a:endParaRPr lang="en-IN" dirty="0">
            <a:solidFill>
              <a:srgbClr val="21135D"/>
            </a:solidFill>
          </a:endParaRPr>
        </a:p>
      </dgm:t>
    </dgm:pt>
    <dgm:pt modelId="{0AA4537B-02BD-9B4D-AB66-CA0620879DC6}" type="sibTrans" cxnId="{980E2A42-1730-304E-9E5B-C69501DCE121}">
      <dgm:prSet/>
      <dgm:spPr/>
      <dgm:t>
        <a:bodyPr/>
        <a:lstStyle/>
        <a:p>
          <a:endParaRPr lang="en-GB"/>
        </a:p>
      </dgm:t>
    </dgm:pt>
    <dgm:pt modelId="{304A4223-BF17-9444-8DE8-5FD5265F335D}" type="parTrans" cxnId="{980E2A42-1730-304E-9E5B-C69501DCE121}">
      <dgm:prSet/>
      <dgm:spPr/>
      <dgm:t>
        <a:bodyPr/>
        <a:lstStyle/>
        <a:p>
          <a:endParaRPr lang="en-GB"/>
        </a:p>
      </dgm:t>
    </dgm:pt>
    <dgm:pt modelId="{EB486091-5D32-4746-B689-C1646751E613}">
      <dgm:prSet/>
      <dgm:spPr/>
      <dgm:t>
        <a:bodyPr/>
        <a:lstStyle/>
        <a:p>
          <a:r>
            <a:rPr lang="en-IN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Integrate models with a </a:t>
          </a:r>
          <a:r>
            <a:rPr lang="en-IN" baseline="0" dirty="0" err="1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Streamlit</a:t>
          </a:r>
          <a:r>
            <a:rPr lang="en-IN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 dashboard for user interaction.</a:t>
          </a:r>
          <a:endParaRPr lang="en-GB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2CC23FB8-17FE-DB49-9038-F28998E1F875}" type="parTrans" cxnId="{A75EB03D-C845-B34F-9E2E-D4D7C4A7880B}">
      <dgm:prSet/>
      <dgm:spPr/>
      <dgm:t>
        <a:bodyPr/>
        <a:lstStyle/>
        <a:p>
          <a:endParaRPr lang="en-GB"/>
        </a:p>
      </dgm:t>
    </dgm:pt>
    <dgm:pt modelId="{D03CEE8B-67CE-9749-B443-A7BFA8E833E1}" type="sibTrans" cxnId="{A75EB03D-C845-B34F-9E2E-D4D7C4A7880B}">
      <dgm:prSet/>
      <dgm:spPr/>
      <dgm:t>
        <a:bodyPr/>
        <a:lstStyle/>
        <a:p>
          <a:endParaRPr lang="en-GB"/>
        </a:p>
      </dgm:t>
    </dgm:pt>
    <dgm:pt modelId="{15DEE3D1-EA47-A148-BE93-4CB61484F0B1}">
      <dgm:prSet/>
      <dgm:spPr/>
      <dgm:t>
        <a:bodyPr/>
        <a:lstStyle/>
        <a:p>
          <a:r>
            <a:rPr lang="en-IN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Test with simulated data and real-time webcam input.</a:t>
          </a:r>
          <a:endParaRPr lang="en-GB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FAA5AD46-765D-7247-B417-19FE0E218870}" type="parTrans" cxnId="{90185B78-D04E-AC4D-81C8-5DB59CF15FE1}">
      <dgm:prSet/>
      <dgm:spPr/>
      <dgm:t>
        <a:bodyPr/>
        <a:lstStyle/>
        <a:p>
          <a:endParaRPr lang="en-GB"/>
        </a:p>
      </dgm:t>
    </dgm:pt>
    <dgm:pt modelId="{125F4AAE-47ED-524D-9BC1-FB59297D4F9E}" type="sibTrans" cxnId="{90185B78-D04E-AC4D-81C8-5DB59CF15FE1}">
      <dgm:prSet/>
      <dgm:spPr/>
      <dgm:t>
        <a:bodyPr/>
        <a:lstStyle/>
        <a:p>
          <a:endParaRPr lang="en-GB"/>
        </a:p>
      </dgm:t>
    </dgm:pt>
    <dgm:pt modelId="{94AF588B-DA6C-FA41-ABBE-7E38B0609055}">
      <dgm:prSet/>
      <dgm:spPr/>
      <dgm:t>
        <a:bodyPr/>
        <a:lstStyle/>
        <a:p>
          <a:r>
            <a:rPr lang="en-IN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Python, Scikit-Learn, OpenCV, </a:t>
          </a:r>
          <a:r>
            <a:rPr lang="en-IN" baseline="0" dirty="0" err="1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Streamlit</a:t>
          </a:r>
          <a:r>
            <a:rPr lang="en-IN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.</a:t>
          </a:r>
          <a:endParaRPr lang="en-GB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06DB2D0F-9FC7-9849-8831-D80AFA74ED0B}" type="parTrans" cxnId="{3294E793-AF9F-E742-AC84-EB4461B538D6}">
      <dgm:prSet/>
      <dgm:spPr/>
      <dgm:t>
        <a:bodyPr/>
        <a:lstStyle/>
        <a:p>
          <a:endParaRPr lang="en-GB"/>
        </a:p>
      </dgm:t>
    </dgm:pt>
    <dgm:pt modelId="{7AF30B4D-09C6-B247-9C03-10E37A4A5554}" type="sibTrans" cxnId="{3294E793-AF9F-E742-AC84-EB4461B538D6}">
      <dgm:prSet/>
      <dgm:spPr/>
      <dgm:t>
        <a:bodyPr/>
        <a:lstStyle/>
        <a:p>
          <a:endParaRPr lang="en-GB"/>
        </a:p>
      </dgm:t>
    </dgm:pt>
    <dgm:pt modelId="{C2DA750E-5458-0944-B9BE-DC67DCF79B65}" type="pres">
      <dgm:prSet presAssocID="{311390CE-2AA6-4243-B5E2-58DE5A53D67B}" presName="linearFlow" presStyleCnt="0">
        <dgm:presLayoutVars>
          <dgm:dir/>
          <dgm:animLvl val="lvl"/>
          <dgm:resizeHandles val="exact"/>
        </dgm:presLayoutVars>
      </dgm:prSet>
      <dgm:spPr/>
    </dgm:pt>
    <dgm:pt modelId="{C2888400-3D0B-B547-B159-6FA103A00C9E}" type="pres">
      <dgm:prSet presAssocID="{A4A32B52-3DC1-A948-B760-EFE1CEC25853}" presName="composite" presStyleCnt="0"/>
      <dgm:spPr/>
    </dgm:pt>
    <dgm:pt modelId="{35DBB4DD-3A1F-4747-AD6B-CBF7880BE7D0}" type="pres">
      <dgm:prSet presAssocID="{A4A32B52-3DC1-A948-B760-EFE1CEC25853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B9761B06-4DF0-6045-948F-45713FB5A233}" type="pres">
      <dgm:prSet presAssocID="{A4A32B52-3DC1-A948-B760-EFE1CEC25853}" presName="descendantText" presStyleLbl="alignAcc1" presStyleIdx="0" presStyleCnt="5">
        <dgm:presLayoutVars>
          <dgm:bulletEnabled val="1"/>
        </dgm:presLayoutVars>
      </dgm:prSet>
      <dgm:spPr/>
    </dgm:pt>
    <dgm:pt modelId="{DB793226-8FFE-2E42-A54B-C43DEB7CD667}" type="pres">
      <dgm:prSet presAssocID="{0AA4537B-02BD-9B4D-AB66-CA0620879DC6}" presName="sp" presStyleCnt="0"/>
      <dgm:spPr/>
    </dgm:pt>
    <dgm:pt modelId="{BB2D5AB4-0466-FC42-8D92-D7DBEA565BBB}" type="pres">
      <dgm:prSet presAssocID="{84D6F9A7-6833-5C4D-93BB-F49273956267}" presName="composite" presStyleCnt="0"/>
      <dgm:spPr/>
    </dgm:pt>
    <dgm:pt modelId="{553CAAA7-32FD-664F-A244-2C745BEF3F40}" type="pres">
      <dgm:prSet presAssocID="{84D6F9A7-6833-5C4D-93BB-F49273956267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A534CA34-E24C-0E4A-AA91-E37E67C8DE52}" type="pres">
      <dgm:prSet presAssocID="{84D6F9A7-6833-5C4D-93BB-F49273956267}" presName="descendantText" presStyleLbl="alignAcc1" presStyleIdx="1" presStyleCnt="5">
        <dgm:presLayoutVars>
          <dgm:bulletEnabled val="1"/>
        </dgm:presLayoutVars>
      </dgm:prSet>
      <dgm:spPr/>
    </dgm:pt>
    <dgm:pt modelId="{A4D4E5D3-EE90-5247-A121-74448AD9F6C1}" type="pres">
      <dgm:prSet presAssocID="{97A5B239-BFB5-E14A-827C-0AD0F1515BE3}" presName="sp" presStyleCnt="0"/>
      <dgm:spPr/>
    </dgm:pt>
    <dgm:pt modelId="{CA7AACE7-DB5C-3D48-8DEC-F8B03E8D0AF7}" type="pres">
      <dgm:prSet presAssocID="{5941DA5E-3C31-EF43-AAFD-EAC65BB175D8}" presName="composite" presStyleCnt="0"/>
      <dgm:spPr/>
    </dgm:pt>
    <dgm:pt modelId="{21B7195A-A5C2-124A-AABF-E8674123C9D6}" type="pres">
      <dgm:prSet presAssocID="{5941DA5E-3C31-EF43-AAFD-EAC65BB175D8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62CBBD8E-9F9A-BE43-9E08-BA346B75146A}" type="pres">
      <dgm:prSet presAssocID="{5941DA5E-3C31-EF43-AAFD-EAC65BB175D8}" presName="descendantText" presStyleLbl="alignAcc1" presStyleIdx="2" presStyleCnt="5">
        <dgm:presLayoutVars>
          <dgm:bulletEnabled val="1"/>
        </dgm:presLayoutVars>
      </dgm:prSet>
      <dgm:spPr/>
    </dgm:pt>
    <dgm:pt modelId="{E7E6C85F-BE52-EB40-A5B7-27A08FC941CF}" type="pres">
      <dgm:prSet presAssocID="{45382972-FEDD-F848-AC18-5F7E23E60792}" presName="sp" presStyleCnt="0"/>
      <dgm:spPr/>
    </dgm:pt>
    <dgm:pt modelId="{D2135B0F-64F0-0646-98D0-D03C28C0B28E}" type="pres">
      <dgm:prSet presAssocID="{9EFBA400-FD78-7C4C-AD25-5D5F63C32D0F}" presName="composite" presStyleCnt="0"/>
      <dgm:spPr/>
    </dgm:pt>
    <dgm:pt modelId="{F4ACAE37-ACBD-A04B-A1DD-F3C9288F7A11}" type="pres">
      <dgm:prSet presAssocID="{9EFBA400-FD78-7C4C-AD25-5D5F63C32D0F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6BAD8C62-A084-8C45-9469-C6368BDCA754}" type="pres">
      <dgm:prSet presAssocID="{9EFBA400-FD78-7C4C-AD25-5D5F63C32D0F}" presName="descendantText" presStyleLbl="alignAcc1" presStyleIdx="3" presStyleCnt="5">
        <dgm:presLayoutVars>
          <dgm:bulletEnabled val="1"/>
        </dgm:presLayoutVars>
      </dgm:prSet>
      <dgm:spPr/>
    </dgm:pt>
    <dgm:pt modelId="{6F7FBF16-595B-ED41-8C78-C980A10F7238}" type="pres">
      <dgm:prSet presAssocID="{1121E7F8-7BBF-B242-95F4-F2B4EC420E55}" presName="sp" presStyleCnt="0"/>
      <dgm:spPr/>
    </dgm:pt>
    <dgm:pt modelId="{998EE21E-3DC9-0D4D-A7E9-3C529B7509E8}" type="pres">
      <dgm:prSet presAssocID="{BA5A1602-960F-7F42-B67E-7B8667BC5C9A}" presName="composite" presStyleCnt="0"/>
      <dgm:spPr/>
    </dgm:pt>
    <dgm:pt modelId="{8CCC924F-F68D-0B4D-9C32-3B12D1304109}" type="pres">
      <dgm:prSet presAssocID="{BA5A1602-960F-7F42-B67E-7B8667BC5C9A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13B5332E-4668-C340-B5B2-91916CE80F46}" type="pres">
      <dgm:prSet presAssocID="{BA5A1602-960F-7F42-B67E-7B8667BC5C9A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68DF990C-548A-DC49-89E7-2728D1F1437F}" type="presOf" srcId="{EB486091-5D32-4746-B689-C1646751E613}" destId="{62CBBD8E-9F9A-BE43-9E08-BA346B75146A}" srcOrd="0" destOrd="0" presId="urn:microsoft.com/office/officeart/2005/8/layout/chevron2"/>
    <dgm:cxn modelId="{3C14551A-89D6-CF41-8D55-D9AFA5A32AFD}" type="presOf" srcId="{A4A32B52-3DC1-A948-B760-EFE1CEC25853}" destId="{35DBB4DD-3A1F-4747-AD6B-CBF7880BE7D0}" srcOrd="0" destOrd="0" presId="urn:microsoft.com/office/officeart/2005/8/layout/chevron2"/>
    <dgm:cxn modelId="{F24DCD1D-6267-4040-AF9F-4F4F47B5D69D}" type="presOf" srcId="{5941DA5E-3C31-EF43-AAFD-EAC65BB175D8}" destId="{21B7195A-A5C2-124A-AABF-E8674123C9D6}" srcOrd="0" destOrd="0" presId="urn:microsoft.com/office/officeart/2005/8/layout/chevron2"/>
    <dgm:cxn modelId="{B5A3C637-B595-A64B-95B0-ECBEF2E45B59}" type="presOf" srcId="{9EFBA400-FD78-7C4C-AD25-5D5F63C32D0F}" destId="{F4ACAE37-ACBD-A04B-A1DD-F3C9288F7A11}" srcOrd="0" destOrd="0" presId="urn:microsoft.com/office/officeart/2005/8/layout/chevron2"/>
    <dgm:cxn modelId="{22D15939-8CAD-F04A-B775-0C25C90E43BD}" type="presOf" srcId="{84D6F9A7-6833-5C4D-93BB-F49273956267}" destId="{553CAAA7-32FD-664F-A244-2C745BEF3F40}" srcOrd="0" destOrd="0" presId="urn:microsoft.com/office/officeart/2005/8/layout/chevron2"/>
    <dgm:cxn modelId="{A75EB03D-C845-B34F-9E2E-D4D7C4A7880B}" srcId="{5941DA5E-3C31-EF43-AAFD-EAC65BB175D8}" destId="{EB486091-5D32-4746-B689-C1646751E613}" srcOrd="0" destOrd="0" parTransId="{2CC23FB8-17FE-DB49-9038-F28998E1F875}" sibTransId="{D03CEE8B-67CE-9749-B443-A7BFA8E833E1}"/>
    <dgm:cxn modelId="{980E2A42-1730-304E-9E5B-C69501DCE121}" srcId="{311390CE-2AA6-4243-B5E2-58DE5A53D67B}" destId="{A4A32B52-3DC1-A948-B760-EFE1CEC25853}" srcOrd="0" destOrd="0" parTransId="{304A4223-BF17-9444-8DE8-5FD5265F335D}" sibTransId="{0AA4537B-02BD-9B4D-AB66-CA0620879DC6}"/>
    <dgm:cxn modelId="{03BC414C-726F-AC4D-8C2D-A3F8BA9A3744}" type="presOf" srcId="{94AF588B-DA6C-FA41-ABBE-7E38B0609055}" destId="{13B5332E-4668-C340-B5B2-91916CE80F46}" srcOrd="0" destOrd="0" presId="urn:microsoft.com/office/officeart/2005/8/layout/chevron2"/>
    <dgm:cxn modelId="{86199952-CFF2-994D-B45D-41BC5C006562}" type="presOf" srcId="{BA5A1602-960F-7F42-B67E-7B8667BC5C9A}" destId="{8CCC924F-F68D-0B4D-9C32-3B12D1304109}" srcOrd="0" destOrd="0" presId="urn:microsoft.com/office/officeart/2005/8/layout/chevron2"/>
    <dgm:cxn modelId="{51105068-EDAC-604F-8B9D-B791C67C4A5B}" type="presOf" srcId="{311390CE-2AA6-4243-B5E2-58DE5A53D67B}" destId="{C2DA750E-5458-0944-B9BE-DC67DCF79B65}" srcOrd="0" destOrd="0" presId="urn:microsoft.com/office/officeart/2005/8/layout/chevron2"/>
    <dgm:cxn modelId="{7BD3716A-E42C-484C-9513-2B404B7F384B}" srcId="{311390CE-2AA6-4243-B5E2-58DE5A53D67B}" destId="{BA5A1602-960F-7F42-B67E-7B8667BC5C9A}" srcOrd="4" destOrd="0" parTransId="{1885602B-AEF0-0647-8C73-12ABAD13F58B}" sibTransId="{7689EB20-0D88-9B41-89E5-E2CF5A493AD3}"/>
    <dgm:cxn modelId="{9B99346D-6E01-DF43-B662-C55D303D5DEE}" type="presOf" srcId="{FDC3C60E-206A-7843-86D9-740745C2E3EA}" destId="{A534CA34-E24C-0E4A-AA91-E37E67C8DE52}" srcOrd="0" destOrd="0" presId="urn:microsoft.com/office/officeart/2005/8/layout/chevron2"/>
    <dgm:cxn modelId="{D251FF70-09A2-C640-9EE5-4B174228D4F4}" srcId="{84D6F9A7-6833-5C4D-93BB-F49273956267}" destId="{FDC3C60E-206A-7843-86D9-740745C2E3EA}" srcOrd="0" destOrd="0" parTransId="{F2BE4045-3AB7-5B4B-A325-321AE5AA272A}" sibTransId="{4106F28B-4571-F041-A7B2-EC083ED9BF89}"/>
    <dgm:cxn modelId="{42BABF71-B1D3-EA4A-A6B2-F84044E6E736}" type="presOf" srcId="{15DEE3D1-EA47-A148-BE93-4CB61484F0B1}" destId="{6BAD8C62-A084-8C45-9469-C6368BDCA754}" srcOrd="0" destOrd="0" presId="urn:microsoft.com/office/officeart/2005/8/layout/chevron2"/>
    <dgm:cxn modelId="{90185B78-D04E-AC4D-81C8-5DB59CF15FE1}" srcId="{9EFBA400-FD78-7C4C-AD25-5D5F63C32D0F}" destId="{15DEE3D1-EA47-A148-BE93-4CB61484F0B1}" srcOrd="0" destOrd="0" parTransId="{FAA5AD46-765D-7247-B417-19FE0E218870}" sibTransId="{125F4AAE-47ED-524D-9BC1-FB59297D4F9E}"/>
    <dgm:cxn modelId="{713B8C82-27C3-714C-86FA-C525BC133072}" srcId="{A4A32B52-3DC1-A948-B760-EFE1CEC25853}" destId="{BAA2CAF2-4527-574F-B496-24CA6156A9A9}" srcOrd="0" destOrd="0" parTransId="{C8E0E8B7-CA5E-3141-A1A5-F4BDA19904D2}" sibTransId="{31F686A7-ACFF-8E49-BAE3-BE1F99FCE355}"/>
    <dgm:cxn modelId="{3294E793-AF9F-E742-AC84-EB4461B538D6}" srcId="{BA5A1602-960F-7F42-B67E-7B8667BC5C9A}" destId="{94AF588B-DA6C-FA41-ABBE-7E38B0609055}" srcOrd="0" destOrd="0" parTransId="{06DB2D0F-9FC7-9849-8831-D80AFA74ED0B}" sibTransId="{7AF30B4D-09C6-B247-9C03-10E37A4A5554}"/>
    <dgm:cxn modelId="{DF8B899F-C6AA-E344-BC47-DB2A0573D6D7}" srcId="{311390CE-2AA6-4243-B5E2-58DE5A53D67B}" destId="{9EFBA400-FD78-7C4C-AD25-5D5F63C32D0F}" srcOrd="3" destOrd="0" parTransId="{51B347E0-5DE9-CD48-A8A6-AAF96B5D0580}" sibTransId="{1121E7F8-7BBF-B242-95F4-F2B4EC420E55}"/>
    <dgm:cxn modelId="{5311E3AE-3DF4-1C4C-9D2C-0953958F7FD8}" srcId="{311390CE-2AA6-4243-B5E2-58DE5A53D67B}" destId="{84D6F9A7-6833-5C4D-93BB-F49273956267}" srcOrd="1" destOrd="0" parTransId="{A70596D2-00BB-8946-BE1C-A0B7A5E521D2}" sibTransId="{97A5B239-BFB5-E14A-827C-0AD0F1515BE3}"/>
    <dgm:cxn modelId="{4BC9BEB6-B95B-9742-BAB7-A91792E117A3}" type="presOf" srcId="{BAA2CAF2-4527-574F-B496-24CA6156A9A9}" destId="{B9761B06-4DF0-6045-948F-45713FB5A233}" srcOrd="0" destOrd="0" presId="urn:microsoft.com/office/officeart/2005/8/layout/chevron2"/>
    <dgm:cxn modelId="{A04BE7E3-6D5F-0047-9534-D1A3AFD28C90}" srcId="{311390CE-2AA6-4243-B5E2-58DE5A53D67B}" destId="{5941DA5E-3C31-EF43-AAFD-EAC65BB175D8}" srcOrd="2" destOrd="0" parTransId="{537073C8-92C7-B54E-ABB0-F219FEC00074}" sibTransId="{45382972-FEDD-F848-AC18-5F7E23E60792}"/>
    <dgm:cxn modelId="{2CFA6B49-8402-2948-A827-446451A96261}" type="presParOf" srcId="{C2DA750E-5458-0944-B9BE-DC67DCF79B65}" destId="{C2888400-3D0B-B547-B159-6FA103A00C9E}" srcOrd="0" destOrd="0" presId="urn:microsoft.com/office/officeart/2005/8/layout/chevron2"/>
    <dgm:cxn modelId="{F3E18A7E-B50B-A746-8AA9-74A018C53340}" type="presParOf" srcId="{C2888400-3D0B-B547-B159-6FA103A00C9E}" destId="{35DBB4DD-3A1F-4747-AD6B-CBF7880BE7D0}" srcOrd="0" destOrd="0" presId="urn:microsoft.com/office/officeart/2005/8/layout/chevron2"/>
    <dgm:cxn modelId="{A2C27E34-A832-9947-988E-49F225D5B91B}" type="presParOf" srcId="{C2888400-3D0B-B547-B159-6FA103A00C9E}" destId="{B9761B06-4DF0-6045-948F-45713FB5A233}" srcOrd="1" destOrd="0" presId="urn:microsoft.com/office/officeart/2005/8/layout/chevron2"/>
    <dgm:cxn modelId="{AD1E3FF8-7107-D741-88B0-1A6C8623C744}" type="presParOf" srcId="{C2DA750E-5458-0944-B9BE-DC67DCF79B65}" destId="{DB793226-8FFE-2E42-A54B-C43DEB7CD667}" srcOrd="1" destOrd="0" presId="urn:microsoft.com/office/officeart/2005/8/layout/chevron2"/>
    <dgm:cxn modelId="{64E11290-F729-6444-8DA9-700464A290D6}" type="presParOf" srcId="{C2DA750E-5458-0944-B9BE-DC67DCF79B65}" destId="{BB2D5AB4-0466-FC42-8D92-D7DBEA565BBB}" srcOrd="2" destOrd="0" presId="urn:microsoft.com/office/officeart/2005/8/layout/chevron2"/>
    <dgm:cxn modelId="{D87A2D71-D385-1F45-9846-0B2546989A78}" type="presParOf" srcId="{BB2D5AB4-0466-FC42-8D92-D7DBEA565BBB}" destId="{553CAAA7-32FD-664F-A244-2C745BEF3F40}" srcOrd="0" destOrd="0" presId="urn:microsoft.com/office/officeart/2005/8/layout/chevron2"/>
    <dgm:cxn modelId="{7747E96E-95D5-5647-80B7-10409DC48F6F}" type="presParOf" srcId="{BB2D5AB4-0466-FC42-8D92-D7DBEA565BBB}" destId="{A534CA34-E24C-0E4A-AA91-E37E67C8DE52}" srcOrd="1" destOrd="0" presId="urn:microsoft.com/office/officeart/2005/8/layout/chevron2"/>
    <dgm:cxn modelId="{FB584856-97B2-294E-8978-E416F06E6170}" type="presParOf" srcId="{C2DA750E-5458-0944-B9BE-DC67DCF79B65}" destId="{A4D4E5D3-EE90-5247-A121-74448AD9F6C1}" srcOrd="3" destOrd="0" presId="urn:microsoft.com/office/officeart/2005/8/layout/chevron2"/>
    <dgm:cxn modelId="{E6B3B696-6CE3-F14B-AD2A-DA34B2BD236C}" type="presParOf" srcId="{C2DA750E-5458-0944-B9BE-DC67DCF79B65}" destId="{CA7AACE7-DB5C-3D48-8DEC-F8B03E8D0AF7}" srcOrd="4" destOrd="0" presId="urn:microsoft.com/office/officeart/2005/8/layout/chevron2"/>
    <dgm:cxn modelId="{8C0A30CC-83CC-3C4D-BA46-1CCEEE0A0063}" type="presParOf" srcId="{CA7AACE7-DB5C-3D48-8DEC-F8B03E8D0AF7}" destId="{21B7195A-A5C2-124A-AABF-E8674123C9D6}" srcOrd="0" destOrd="0" presId="urn:microsoft.com/office/officeart/2005/8/layout/chevron2"/>
    <dgm:cxn modelId="{A8E7AD3E-E94D-CE47-B419-94B6693A8A17}" type="presParOf" srcId="{CA7AACE7-DB5C-3D48-8DEC-F8B03E8D0AF7}" destId="{62CBBD8E-9F9A-BE43-9E08-BA346B75146A}" srcOrd="1" destOrd="0" presId="urn:microsoft.com/office/officeart/2005/8/layout/chevron2"/>
    <dgm:cxn modelId="{16079261-4B7C-864D-A0BC-36EC7B929B00}" type="presParOf" srcId="{C2DA750E-5458-0944-B9BE-DC67DCF79B65}" destId="{E7E6C85F-BE52-EB40-A5B7-27A08FC941CF}" srcOrd="5" destOrd="0" presId="urn:microsoft.com/office/officeart/2005/8/layout/chevron2"/>
    <dgm:cxn modelId="{F2129FC5-74B2-F645-83BE-5AFB8F5A0414}" type="presParOf" srcId="{C2DA750E-5458-0944-B9BE-DC67DCF79B65}" destId="{D2135B0F-64F0-0646-98D0-D03C28C0B28E}" srcOrd="6" destOrd="0" presId="urn:microsoft.com/office/officeart/2005/8/layout/chevron2"/>
    <dgm:cxn modelId="{388B8AEC-B4D9-0748-BC54-43D9CAB1E4D2}" type="presParOf" srcId="{D2135B0F-64F0-0646-98D0-D03C28C0B28E}" destId="{F4ACAE37-ACBD-A04B-A1DD-F3C9288F7A11}" srcOrd="0" destOrd="0" presId="urn:microsoft.com/office/officeart/2005/8/layout/chevron2"/>
    <dgm:cxn modelId="{4283822B-29A5-3341-B266-D33C1F62D386}" type="presParOf" srcId="{D2135B0F-64F0-0646-98D0-D03C28C0B28E}" destId="{6BAD8C62-A084-8C45-9469-C6368BDCA754}" srcOrd="1" destOrd="0" presId="urn:microsoft.com/office/officeart/2005/8/layout/chevron2"/>
    <dgm:cxn modelId="{4F518587-5861-9544-A13D-BB3AA899611B}" type="presParOf" srcId="{C2DA750E-5458-0944-B9BE-DC67DCF79B65}" destId="{6F7FBF16-595B-ED41-8C78-C980A10F7238}" srcOrd="7" destOrd="0" presId="urn:microsoft.com/office/officeart/2005/8/layout/chevron2"/>
    <dgm:cxn modelId="{963C3BFE-148B-EF43-8726-5A6691C679A8}" type="presParOf" srcId="{C2DA750E-5458-0944-B9BE-DC67DCF79B65}" destId="{998EE21E-3DC9-0D4D-A7E9-3C529B7509E8}" srcOrd="8" destOrd="0" presId="urn:microsoft.com/office/officeart/2005/8/layout/chevron2"/>
    <dgm:cxn modelId="{F5EF92D8-5532-7248-829E-93B0EAF10807}" type="presParOf" srcId="{998EE21E-3DC9-0D4D-A7E9-3C529B7509E8}" destId="{8CCC924F-F68D-0B4D-9C32-3B12D1304109}" srcOrd="0" destOrd="0" presId="urn:microsoft.com/office/officeart/2005/8/layout/chevron2"/>
    <dgm:cxn modelId="{EB7417D7-9BDC-154A-BECE-852337641704}" type="presParOf" srcId="{998EE21E-3DC9-0D4D-A7E9-3C529B7509E8}" destId="{13B5332E-4668-C340-B5B2-91916CE80F4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6F1CA0-A3BC-4463-8956-EF0100EDCF46}">
      <dsp:nvSpPr>
        <dsp:cNvPr id="0" name=""/>
        <dsp:cNvSpPr/>
      </dsp:nvSpPr>
      <dsp:spPr>
        <a:xfrm>
          <a:off x="0" y="437"/>
          <a:ext cx="9601200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29108A-D0F0-4BDB-A49C-C5C2349EBCED}">
      <dsp:nvSpPr>
        <dsp:cNvPr id="0" name=""/>
        <dsp:cNvSpPr/>
      </dsp:nvSpPr>
      <dsp:spPr>
        <a:xfrm>
          <a:off x="309459" y="230613"/>
          <a:ext cx="562654" cy="56265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>
          <a:outerShdw blurRad="362124" dir="9360000" sx="105000" sy="105000" algn="ctr" rotWithShape="0">
            <a:srgbClr val="000000"/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B0FB95-4543-4829-AE8E-E2D735B3980D}">
      <dsp:nvSpPr>
        <dsp:cNvPr id="0" name=""/>
        <dsp:cNvSpPr/>
      </dsp:nvSpPr>
      <dsp:spPr>
        <a:xfrm>
          <a:off x="1181573" y="437"/>
          <a:ext cx="4320540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Adaptive Learning System</a:t>
          </a:r>
          <a:r>
            <a:rPr lang="en-IN" sz="2500" b="0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sz="2500" kern="1200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1181573" y="437"/>
        <a:ext cx="4320540" cy="1023007"/>
      </dsp:txXfrm>
    </dsp:sp>
    <dsp:sp modelId="{1BD9EB33-FD5F-40F8-8943-CB7948034E49}">
      <dsp:nvSpPr>
        <dsp:cNvPr id="0" name=""/>
        <dsp:cNvSpPr/>
      </dsp:nvSpPr>
      <dsp:spPr>
        <a:xfrm>
          <a:off x="5502113" y="437"/>
          <a:ext cx="4099086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Learns from driver behaviour to adjust vehicle responses (acceleration, braking).</a:t>
          </a:r>
          <a:endParaRPr lang="en-US" sz="17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5502113" y="437"/>
        <a:ext cx="4099086" cy="1023007"/>
      </dsp:txXfrm>
    </dsp:sp>
    <dsp:sp modelId="{8322934B-528C-45EA-BC60-05F81042633A}">
      <dsp:nvSpPr>
        <dsp:cNvPr id="0" name=""/>
        <dsp:cNvSpPr/>
      </dsp:nvSpPr>
      <dsp:spPr>
        <a:xfrm>
          <a:off x="0" y="1279196"/>
          <a:ext cx="9601200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BFA2B3-17DF-4A9B-B6B7-AF48D6C4DCA6}">
      <dsp:nvSpPr>
        <dsp:cNvPr id="0" name=""/>
        <dsp:cNvSpPr/>
      </dsp:nvSpPr>
      <dsp:spPr>
        <a:xfrm>
          <a:off x="309459" y="1509372"/>
          <a:ext cx="562654" cy="56265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>
          <a:outerShdw blurRad="1270000" dir="9000000" sx="139000" sy="139000" algn="ctr" rotWithShape="0">
            <a:srgbClr val="000000"/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BE14C7-6078-4D67-9584-973FCD8F6FBB}">
      <dsp:nvSpPr>
        <dsp:cNvPr id="0" name=""/>
        <dsp:cNvSpPr/>
      </dsp:nvSpPr>
      <dsp:spPr>
        <a:xfrm>
          <a:off x="1181573" y="1279196"/>
          <a:ext cx="4320540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Emotion-Aware Cabin</a:t>
          </a:r>
          <a:r>
            <a:rPr lang="en-IN" sz="2500" b="0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sz="2500" kern="1200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1181573" y="1279196"/>
        <a:ext cx="4320540" cy="1023007"/>
      </dsp:txXfrm>
    </dsp:sp>
    <dsp:sp modelId="{D9D10BDB-D136-4F2F-95C4-24554F272D5F}">
      <dsp:nvSpPr>
        <dsp:cNvPr id="0" name=""/>
        <dsp:cNvSpPr/>
      </dsp:nvSpPr>
      <dsp:spPr>
        <a:xfrm>
          <a:off x="5502113" y="1279196"/>
          <a:ext cx="4099086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Uses facial recognition and biometric sensors to adjust lighting, music, and climate based on driver emotions.</a:t>
          </a:r>
          <a:endParaRPr lang="en-US" sz="17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5502113" y="1279196"/>
        <a:ext cx="4099086" cy="1023007"/>
      </dsp:txXfrm>
    </dsp:sp>
    <dsp:sp modelId="{AA9F8F8F-0EBD-4ABF-A373-488EAA7CAB31}">
      <dsp:nvSpPr>
        <dsp:cNvPr id="0" name=""/>
        <dsp:cNvSpPr/>
      </dsp:nvSpPr>
      <dsp:spPr>
        <a:xfrm>
          <a:off x="0" y="2558392"/>
          <a:ext cx="9601200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D13F58-D50E-4310-B220-EE6A603E2B3A}">
      <dsp:nvSpPr>
        <dsp:cNvPr id="0" name=""/>
        <dsp:cNvSpPr/>
      </dsp:nvSpPr>
      <dsp:spPr>
        <a:xfrm>
          <a:off x="309459" y="2788132"/>
          <a:ext cx="562654" cy="56265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>
          <a:glow rad="1290">
            <a:schemeClr val="accent1">
              <a:alpha val="40000"/>
            </a:schemeClr>
          </a:glow>
          <a:outerShdw blurRad="265790" dir="5400000" sx="108162" sy="108162" algn="ctr" rotWithShape="0">
            <a:srgbClr val="000000"/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EDDD4-22A7-4FBD-B683-BAEC5ED77B88}">
      <dsp:nvSpPr>
        <dsp:cNvPr id="0" name=""/>
        <dsp:cNvSpPr/>
      </dsp:nvSpPr>
      <dsp:spPr>
        <a:xfrm>
          <a:off x="1181573" y="2557955"/>
          <a:ext cx="4320540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i="0" kern="1200" dirty="0"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Impact</a:t>
          </a:r>
          <a:r>
            <a:rPr lang="en-IN" sz="2500" b="0" i="0" kern="1200" dirty="0"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sz="2500" kern="1200" dirty="0"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1181573" y="2557955"/>
        <a:ext cx="4320540" cy="1023007"/>
      </dsp:txXfrm>
    </dsp:sp>
    <dsp:sp modelId="{2337D225-6B9A-4300-9E4C-A35DF4791A9A}">
      <dsp:nvSpPr>
        <dsp:cNvPr id="0" name=""/>
        <dsp:cNvSpPr/>
      </dsp:nvSpPr>
      <dsp:spPr>
        <a:xfrm>
          <a:off x="5502113" y="2557955"/>
          <a:ext cx="4099086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Improves overall driver satisfaction and safety.</a:t>
          </a:r>
          <a:endParaRPr lang="en-US" sz="17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5502113" y="2557955"/>
        <a:ext cx="4099086" cy="10230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E251F5-6462-4127-B5B6-72CE4489AF83}">
      <dsp:nvSpPr>
        <dsp:cNvPr id="0" name=""/>
        <dsp:cNvSpPr/>
      </dsp:nvSpPr>
      <dsp:spPr>
        <a:xfrm>
          <a:off x="0" y="561"/>
          <a:ext cx="10358201" cy="1313307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E83FE9-FE42-4FA5-B35C-FCFE60503E4D}">
      <dsp:nvSpPr>
        <dsp:cNvPr id="0" name=""/>
        <dsp:cNvSpPr/>
      </dsp:nvSpPr>
      <dsp:spPr>
        <a:xfrm>
          <a:off x="397275" y="296055"/>
          <a:ext cx="722319" cy="7223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B0C415-0EEA-4510-B58A-C1A0C5DDA550}">
      <dsp:nvSpPr>
        <dsp:cNvPr id="0" name=""/>
        <dsp:cNvSpPr/>
      </dsp:nvSpPr>
      <dsp:spPr>
        <a:xfrm>
          <a:off x="1516869" y="561"/>
          <a:ext cx="4661190" cy="131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92" tIns="138992" rIns="138992" bIns="13899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Data Collection</a:t>
          </a:r>
          <a:r>
            <a:rPr lang="en-IN" sz="2500" b="0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sz="2500" kern="1200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1516869" y="561"/>
        <a:ext cx="4661190" cy="1313307"/>
      </dsp:txXfrm>
    </dsp:sp>
    <dsp:sp modelId="{47476AAA-9E24-4C63-B579-BEF0CF37FA25}">
      <dsp:nvSpPr>
        <dsp:cNvPr id="0" name=""/>
        <dsp:cNvSpPr/>
      </dsp:nvSpPr>
      <dsp:spPr>
        <a:xfrm>
          <a:off x="6178060" y="561"/>
          <a:ext cx="4180141" cy="131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92" tIns="138992" rIns="138992" bIns="13899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0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Sensors:</a:t>
          </a:r>
          <a:r>
            <a:rPr lang="en-IN" sz="1800" b="0" i="0" kern="1200" dirty="0">
              <a:latin typeface="Aharoni" panose="02010803020104030203" pitchFamily="2" charset="-79"/>
              <a:cs typeface="Aharoni" panose="02010803020104030203" pitchFamily="2" charset="-79"/>
            </a:rPr>
            <a:t> </a:t>
          </a:r>
          <a:r>
            <a:rPr lang="en-IN" sz="14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Accelerometers, Gyroscopes.</a:t>
          </a:r>
          <a:endParaRPr lang="en-US" sz="14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0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Data:</a:t>
          </a:r>
          <a:r>
            <a:rPr lang="en-IN" sz="1800" b="0" i="0" kern="1200" dirty="0">
              <a:latin typeface="Aharoni" panose="02010803020104030203" pitchFamily="2" charset="-79"/>
              <a:cs typeface="Aharoni" panose="02010803020104030203" pitchFamily="2" charset="-79"/>
            </a:rPr>
            <a:t> </a:t>
          </a:r>
          <a:r>
            <a:rPr lang="en-IN" sz="14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Speed, braking intensity, steering angles.</a:t>
          </a:r>
          <a:endParaRPr lang="en-US" sz="14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6178060" y="561"/>
        <a:ext cx="4180141" cy="1313307"/>
      </dsp:txXfrm>
    </dsp:sp>
    <dsp:sp modelId="{A60E29F2-67A0-4ED1-868B-0FB12B4F4785}">
      <dsp:nvSpPr>
        <dsp:cNvPr id="0" name=""/>
        <dsp:cNvSpPr/>
      </dsp:nvSpPr>
      <dsp:spPr>
        <a:xfrm>
          <a:off x="0" y="1642195"/>
          <a:ext cx="10358201" cy="1313307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C40406-A7DF-42E7-A74E-CE7DF2C12FD5}">
      <dsp:nvSpPr>
        <dsp:cNvPr id="0" name=""/>
        <dsp:cNvSpPr/>
      </dsp:nvSpPr>
      <dsp:spPr>
        <a:xfrm>
          <a:off x="397275" y="1937689"/>
          <a:ext cx="722319" cy="72231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79AE09-FAD5-4ADC-8336-FA17F271433E}">
      <dsp:nvSpPr>
        <dsp:cNvPr id="0" name=""/>
        <dsp:cNvSpPr/>
      </dsp:nvSpPr>
      <dsp:spPr>
        <a:xfrm>
          <a:off x="1516869" y="1642195"/>
          <a:ext cx="4661190" cy="131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92" tIns="138992" rIns="138992" bIns="13899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Machine Learning Model</a:t>
          </a:r>
          <a:r>
            <a:rPr lang="en-IN" sz="2500" b="0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sz="2500" kern="1200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1516869" y="1642195"/>
        <a:ext cx="4661190" cy="1313307"/>
      </dsp:txXfrm>
    </dsp:sp>
    <dsp:sp modelId="{E11138DE-20A5-42D8-B1AE-227271E0C33F}">
      <dsp:nvSpPr>
        <dsp:cNvPr id="0" name=""/>
        <dsp:cNvSpPr/>
      </dsp:nvSpPr>
      <dsp:spPr>
        <a:xfrm>
          <a:off x="6178060" y="1642195"/>
          <a:ext cx="4180141" cy="131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92" tIns="138992" rIns="138992" bIns="13899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Random Forest Classifier</a:t>
          </a:r>
          <a:r>
            <a:rPr lang="en-IN" sz="1800" b="0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 with </a:t>
          </a:r>
          <a:r>
            <a:rPr lang="en-IN" sz="2000" b="0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95%</a:t>
          </a:r>
          <a:r>
            <a:rPr lang="en-IN" sz="1800" b="0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 </a:t>
          </a:r>
          <a:r>
            <a:rPr lang="en-IN" sz="14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accuracy in classifying driving styles (calm vs. aggressive).</a:t>
          </a:r>
          <a:endParaRPr lang="en-US" sz="14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6178060" y="1642195"/>
        <a:ext cx="4180141" cy="1313307"/>
      </dsp:txXfrm>
    </dsp:sp>
    <dsp:sp modelId="{9C2A1DC3-D02A-41B5-A50A-F34FFEE7D639}">
      <dsp:nvSpPr>
        <dsp:cNvPr id="0" name=""/>
        <dsp:cNvSpPr/>
      </dsp:nvSpPr>
      <dsp:spPr>
        <a:xfrm>
          <a:off x="0" y="3283829"/>
          <a:ext cx="10358201" cy="1313307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AC97DF-1379-45A0-B4E2-5FFC419486A1}">
      <dsp:nvSpPr>
        <dsp:cNvPr id="0" name=""/>
        <dsp:cNvSpPr/>
      </dsp:nvSpPr>
      <dsp:spPr>
        <a:xfrm>
          <a:off x="397275" y="3579323"/>
          <a:ext cx="722319" cy="72231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C6F85E-9946-4464-95CA-C8AEFBFBDE95}">
      <dsp:nvSpPr>
        <dsp:cNvPr id="0" name=""/>
        <dsp:cNvSpPr/>
      </dsp:nvSpPr>
      <dsp:spPr>
        <a:xfrm>
          <a:off x="1516869" y="3283829"/>
          <a:ext cx="4661190" cy="131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92" tIns="138992" rIns="138992" bIns="13899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Outcome</a:t>
          </a:r>
          <a:r>
            <a:rPr lang="en-IN" sz="2500" b="0" i="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US" sz="2500" kern="1200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1516869" y="3283829"/>
        <a:ext cx="4661190" cy="1313307"/>
      </dsp:txXfrm>
    </dsp:sp>
    <dsp:sp modelId="{0DAE856B-0156-4122-B113-65F82CC3FF41}">
      <dsp:nvSpPr>
        <dsp:cNvPr id="0" name=""/>
        <dsp:cNvSpPr/>
      </dsp:nvSpPr>
      <dsp:spPr>
        <a:xfrm>
          <a:off x="6178060" y="3283829"/>
          <a:ext cx="4180141" cy="1313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992" tIns="138992" rIns="138992" bIns="13899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0" i="0" kern="12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Real-time adjustments to driving behaviour.</a:t>
          </a:r>
          <a:endParaRPr lang="en-US" sz="18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6178060" y="3283829"/>
        <a:ext cx="4180141" cy="131330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0E1F6A-F60C-4859-A923-38D8E2762E55}">
      <dsp:nvSpPr>
        <dsp:cNvPr id="0" name=""/>
        <dsp:cNvSpPr/>
      </dsp:nvSpPr>
      <dsp:spPr>
        <a:xfrm>
          <a:off x="0" y="1486"/>
          <a:ext cx="6726191" cy="75335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7EAF66-D4B1-4695-8631-C481025D75C8}">
      <dsp:nvSpPr>
        <dsp:cNvPr id="0" name=""/>
        <dsp:cNvSpPr/>
      </dsp:nvSpPr>
      <dsp:spPr>
        <a:xfrm>
          <a:off x="227889" y="170990"/>
          <a:ext cx="414344" cy="4143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0BAB75-1D7E-4AEA-8FE9-830C897B6409}">
      <dsp:nvSpPr>
        <dsp:cNvPr id="0" name=""/>
        <dsp:cNvSpPr/>
      </dsp:nvSpPr>
      <dsp:spPr>
        <a:xfrm>
          <a:off x="870122" y="1486"/>
          <a:ext cx="5856068" cy="753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730" tIns="79730" rIns="79730" bIns="7973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b="1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Biometric Inputs</a:t>
          </a:r>
          <a:r>
            <a:rPr lang="en-IN" sz="190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 </a:t>
          </a:r>
          <a:r>
            <a:rPr lang="en-IN" sz="1600" kern="12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Facial Recognition (OpenCV).</a:t>
          </a:r>
          <a:endParaRPr lang="en-US" sz="16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870122" y="1486"/>
        <a:ext cx="5856068" cy="753353"/>
      </dsp:txXfrm>
    </dsp:sp>
    <dsp:sp modelId="{856817A8-A6BD-4591-9024-426EA82537C6}">
      <dsp:nvSpPr>
        <dsp:cNvPr id="0" name=""/>
        <dsp:cNvSpPr/>
      </dsp:nvSpPr>
      <dsp:spPr>
        <a:xfrm>
          <a:off x="0" y="943177"/>
          <a:ext cx="6726191" cy="75335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719956-456B-46E4-8056-FD89424CF3F8}">
      <dsp:nvSpPr>
        <dsp:cNvPr id="0" name=""/>
        <dsp:cNvSpPr/>
      </dsp:nvSpPr>
      <dsp:spPr>
        <a:xfrm>
          <a:off x="227889" y="1112682"/>
          <a:ext cx="414344" cy="4143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606DEC-718B-4271-8DE8-E2274897D0BE}">
      <dsp:nvSpPr>
        <dsp:cNvPr id="0" name=""/>
        <dsp:cNvSpPr/>
      </dsp:nvSpPr>
      <dsp:spPr>
        <a:xfrm>
          <a:off x="870122" y="943177"/>
          <a:ext cx="5856068" cy="753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730" tIns="79730" rIns="79730" bIns="7973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Heart Rate Sensors (simulated).</a:t>
          </a:r>
          <a:endParaRPr lang="en-US" sz="2200" kern="1200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870122" y="943177"/>
        <a:ext cx="5856068" cy="753353"/>
      </dsp:txXfrm>
    </dsp:sp>
    <dsp:sp modelId="{A9D0AD8E-B2E4-44B5-84CF-B94496CFB7AD}">
      <dsp:nvSpPr>
        <dsp:cNvPr id="0" name=""/>
        <dsp:cNvSpPr/>
      </dsp:nvSpPr>
      <dsp:spPr>
        <a:xfrm>
          <a:off x="0" y="1884869"/>
          <a:ext cx="6726191" cy="75335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BAB09D-D059-4736-80A4-82CF499B4DC7}">
      <dsp:nvSpPr>
        <dsp:cNvPr id="0" name=""/>
        <dsp:cNvSpPr/>
      </dsp:nvSpPr>
      <dsp:spPr>
        <a:xfrm>
          <a:off x="227889" y="2054373"/>
          <a:ext cx="414344" cy="4143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BF0091-D2B0-401F-B529-B7EC972030A6}">
      <dsp:nvSpPr>
        <dsp:cNvPr id="0" name=""/>
        <dsp:cNvSpPr/>
      </dsp:nvSpPr>
      <dsp:spPr>
        <a:xfrm>
          <a:off x="870122" y="1884869"/>
          <a:ext cx="5856068" cy="753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730" tIns="79730" rIns="79730" bIns="7973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b="1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Emotion Detection Model</a:t>
          </a:r>
          <a:r>
            <a:rPr lang="en-IN" sz="190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 </a:t>
          </a:r>
          <a:r>
            <a:rPr lang="en-IN" sz="1600" kern="12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Classifies emotions (happy, stressed) with </a:t>
          </a:r>
          <a:r>
            <a:rPr lang="en-IN" sz="1900" kern="1200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90% accuracy.</a:t>
          </a:r>
          <a:endParaRPr lang="en-US" sz="1900" kern="1200" dirty="0">
            <a:solidFill>
              <a:srgbClr val="21135D"/>
            </a:solidFill>
            <a:highlight>
              <a:srgbClr val="E26A0C"/>
            </a:highlight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870122" y="1884869"/>
        <a:ext cx="5856068" cy="753353"/>
      </dsp:txXfrm>
    </dsp:sp>
    <dsp:sp modelId="{C7385E71-EAD1-4756-8805-5C371E89D71E}">
      <dsp:nvSpPr>
        <dsp:cNvPr id="0" name=""/>
        <dsp:cNvSpPr/>
      </dsp:nvSpPr>
      <dsp:spPr>
        <a:xfrm>
          <a:off x="0" y="2826560"/>
          <a:ext cx="6726191" cy="75335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8873E4-7746-418A-A4C0-3D3CF81664E9}">
      <dsp:nvSpPr>
        <dsp:cNvPr id="0" name=""/>
        <dsp:cNvSpPr/>
      </dsp:nvSpPr>
      <dsp:spPr>
        <a:xfrm>
          <a:off x="227889" y="2996064"/>
          <a:ext cx="414344" cy="41434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9345ED-BA7C-4B21-928F-63678D0BE018}">
      <dsp:nvSpPr>
        <dsp:cNvPr id="0" name=""/>
        <dsp:cNvSpPr/>
      </dsp:nvSpPr>
      <dsp:spPr>
        <a:xfrm>
          <a:off x="870122" y="2826560"/>
          <a:ext cx="5856068" cy="753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730" tIns="79730" rIns="79730" bIns="7973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1" kern="1200" dirty="0"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Cabin Adjustments</a:t>
          </a:r>
          <a:r>
            <a:rPr lang="en-IN" sz="2200" kern="1200" dirty="0"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rPr>
            <a:t>: </a:t>
          </a:r>
          <a:r>
            <a:rPr lang="en-IN" sz="1600" kern="12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Lighting, music, and climate settings tailored to driver mood.</a:t>
          </a:r>
          <a:endParaRPr lang="en-US" sz="16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870122" y="2826560"/>
        <a:ext cx="5856068" cy="75335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DBB4DD-3A1F-4747-AD6B-CBF7880BE7D0}">
      <dsp:nvSpPr>
        <dsp:cNvPr id="0" name=""/>
        <dsp:cNvSpPr/>
      </dsp:nvSpPr>
      <dsp:spPr>
        <a:xfrm rot="5400000">
          <a:off x="-186773" y="189809"/>
          <a:ext cx="1245159" cy="871611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kern="1200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Step 1</a:t>
          </a:r>
          <a:r>
            <a:rPr lang="en-IN" sz="1100" kern="1200" baseline="0" dirty="0">
              <a:solidFill>
                <a:srgbClr val="21135D"/>
              </a:solidFill>
            </a:rPr>
            <a:t>:</a:t>
          </a:r>
          <a:endParaRPr lang="en-IN" sz="1100" kern="1200" dirty="0">
            <a:solidFill>
              <a:srgbClr val="21135D"/>
            </a:solidFill>
          </a:endParaRPr>
        </a:p>
      </dsp:txBody>
      <dsp:txXfrm rot="-5400000">
        <a:off x="2" y="438841"/>
        <a:ext cx="871611" cy="373548"/>
      </dsp:txXfrm>
    </dsp:sp>
    <dsp:sp modelId="{B9761B06-4DF0-6045-948F-45713FB5A233}">
      <dsp:nvSpPr>
        <dsp:cNvPr id="0" name=""/>
        <dsp:cNvSpPr/>
      </dsp:nvSpPr>
      <dsp:spPr>
        <a:xfrm rot="5400000">
          <a:off x="2835287" y="-1960639"/>
          <a:ext cx="809353" cy="4736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Collect and preprocess driving data</a:t>
          </a:r>
          <a:endParaRPr lang="en-GB" sz="20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 rot="-5400000">
        <a:off x="871612" y="42545"/>
        <a:ext cx="4697196" cy="730335"/>
      </dsp:txXfrm>
    </dsp:sp>
    <dsp:sp modelId="{553CAAA7-32FD-664F-A244-2C745BEF3F40}">
      <dsp:nvSpPr>
        <dsp:cNvPr id="0" name=""/>
        <dsp:cNvSpPr/>
      </dsp:nvSpPr>
      <dsp:spPr>
        <a:xfrm rot="5400000">
          <a:off x="-186773" y="1319359"/>
          <a:ext cx="1245159" cy="871611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kern="1200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Step 2</a:t>
          </a:r>
          <a:r>
            <a:rPr lang="en-IN" sz="1100" kern="1200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IN" sz="1100" kern="1200" dirty="0">
            <a:solidFill>
              <a:srgbClr val="21135D"/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 rot="-5400000">
        <a:off x="2" y="1568391"/>
        <a:ext cx="871611" cy="373548"/>
      </dsp:txXfrm>
    </dsp:sp>
    <dsp:sp modelId="{A534CA34-E24C-0E4A-AA91-E37E67C8DE52}">
      <dsp:nvSpPr>
        <dsp:cNvPr id="0" name=""/>
        <dsp:cNvSpPr/>
      </dsp:nvSpPr>
      <dsp:spPr>
        <a:xfrm rot="5400000">
          <a:off x="2835287" y="-831090"/>
          <a:ext cx="809353" cy="4736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Train machine learning models (Random Forest, Emotion Detection).</a:t>
          </a:r>
          <a:endParaRPr lang="en-GB" sz="20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 rot="-5400000">
        <a:off x="871612" y="1172094"/>
        <a:ext cx="4697196" cy="730335"/>
      </dsp:txXfrm>
    </dsp:sp>
    <dsp:sp modelId="{21B7195A-A5C2-124A-AABF-E8674123C9D6}">
      <dsp:nvSpPr>
        <dsp:cNvPr id="0" name=""/>
        <dsp:cNvSpPr/>
      </dsp:nvSpPr>
      <dsp:spPr>
        <a:xfrm rot="5400000">
          <a:off x="-186773" y="2448908"/>
          <a:ext cx="1245159" cy="871611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kern="1200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Step 3:</a:t>
          </a:r>
          <a:endParaRPr lang="en-IN" sz="1100" kern="1200" dirty="0">
            <a:solidFill>
              <a:srgbClr val="21135D"/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 rot="-5400000">
        <a:off x="2" y="2697940"/>
        <a:ext cx="871611" cy="373548"/>
      </dsp:txXfrm>
    </dsp:sp>
    <dsp:sp modelId="{62CBBD8E-9F9A-BE43-9E08-BA346B75146A}">
      <dsp:nvSpPr>
        <dsp:cNvPr id="0" name=""/>
        <dsp:cNvSpPr/>
      </dsp:nvSpPr>
      <dsp:spPr>
        <a:xfrm rot="5400000">
          <a:off x="2835287" y="298458"/>
          <a:ext cx="809353" cy="4736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Integrate models with a </a:t>
          </a:r>
          <a:r>
            <a:rPr lang="en-IN" sz="2000" kern="1200" baseline="0" dirty="0" err="1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Streamlit</a:t>
          </a:r>
          <a:r>
            <a:rPr lang="en-IN" sz="2000" kern="1200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 dashboard for user interaction.</a:t>
          </a:r>
          <a:endParaRPr lang="en-GB" sz="20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 rot="-5400000">
        <a:off x="871612" y="2301643"/>
        <a:ext cx="4697196" cy="730335"/>
      </dsp:txXfrm>
    </dsp:sp>
    <dsp:sp modelId="{F4ACAE37-ACBD-A04B-A1DD-F3C9288F7A11}">
      <dsp:nvSpPr>
        <dsp:cNvPr id="0" name=""/>
        <dsp:cNvSpPr/>
      </dsp:nvSpPr>
      <dsp:spPr>
        <a:xfrm rot="5400000">
          <a:off x="-186773" y="3578457"/>
          <a:ext cx="1245159" cy="871611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kern="1200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Step 4</a:t>
          </a:r>
          <a:r>
            <a:rPr lang="en-IN" sz="1100" kern="1200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IN" sz="1100" kern="1200" dirty="0">
            <a:solidFill>
              <a:srgbClr val="21135D"/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 rot="-5400000">
        <a:off x="2" y="3827489"/>
        <a:ext cx="871611" cy="373548"/>
      </dsp:txXfrm>
    </dsp:sp>
    <dsp:sp modelId="{6BAD8C62-A084-8C45-9469-C6368BDCA754}">
      <dsp:nvSpPr>
        <dsp:cNvPr id="0" name=""/>
        <dsp:cNvSpPr/>
      </dsp:nvSpPr>
      <dsp:spPr>
        <a:xfrm rot="5400000">
          <a:off x="2835287" y="1428008"/>
          <a:ext cx="809353" cy="4736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Test with simulated data and real-time webcam input.</a:t>
          </a:r>
          <a:endParaRPr lang="en-GB" sz="20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 rot="-5400000">
        <a:off x="871612" y="3431193"/>
        <a:ext cx="4697196" cy="730335"/>
      </dsp:txXfrm>
    </dsp:sp>
    <dsp:sp modelId="{8CCC924F-F68D-0B4D-9C32-3B12D1304109}">
      <dsp:nvSpPr>
        <dsp:cNvPr id="0" name=""/>
        <dsp:cNvSpPr/>
      </dsp:nvSpPr>
      <dsp:spPr>
        <a:xfrm rot="5400000">
          <a:off x="-186773" y="4708007"/>
          <a:ext cx="1245159" cy="871611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kern="1200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Technologies Used</a:t>
          </a:r>
          <a:r>
            <a:rPr lang="en-IN" sz="1100" kern="1200" baseline="0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rPr>
            <a:t>:</a:t>
          </a:r>
          <a:endParaRPr lang="en-IN" sz="1100" kern="1200" dirty="0">
            <a:solidFill>
              <a:srgbClr val="21135D"/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 rot="-5400000">
        <a:off x="2" y="4957039"/>
        <a:ext cx="871611" cy="373548"/>
      </dsp:txXfrm>
    </dsp:sp>
    <dsp:sp modelId="{13B5332E-4668-C340-B5B2-91916CE80F46}">
      <dsp:nvSpPr>
        <dsp:cNvPr id="0" name=""/>
        <dsp:cNvSpPr/>
      </dsp:nvSpPr>
      <dsp:spPr>
        <a:xfrm rot="5400000">
          <a:off x="2835287" y="2557557"/>
          <a:ext cx="809353" cy="47367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Python, Scikit-Learn, OpenCV, </a:t>
          </a:r>
          <a:r>
            <a:rPr lang="en-IN" sz="2000" kern="1200" baseline="0" dirty="0" err="1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Streamlit</a:t>
          </a:r>
          <a:r>
            <a:rPr lang="en-IN" sz="2000" kern="1200" baseline="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rPr>
            <a:t>.</a:t>
          </a:r>
          <a:endParaRPr lang="en-GB" sz="2000" kern="1200" dirty="0">
            <a:solidFill>
              <a:schemeClr val="tx1">
                <a:lumMod val="50000"/>
                <a:lumOff val="50000"/>
              </a:schemeClr>
            </a:solidFill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 rot="-5400000">
        <a:off x="871612" y="4560742"/>
        <a:ext cx="4697196" cy="7303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0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31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7C04FA5E-9397-403D-8733-45505DDB1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E4CB40-4031-396A-D578-4670DE3BF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4" y="1480929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u="none" strike="noStrike" cap="all" dirty="0">
                <a:solidFill>
                  <a:srgbClr val="21135D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Volkswagen's Adaptive Learning System &amp; Emotion-Aware Cabin Environment</a:t>
            </a:r>
            <a:br>
              <a:rPr lang="en-US" sz="2800" b="1" u="none" strike="noStrike" cap="all" dirty="0">
                <a:effectLst/>
              </a:rPr>
            </a:br>
            <a:br>
              <a:rPr lang="en-US" sz="2800" b="1" u="none" strike="noStrike" cap="all" dirty="0">
                <a:effectLst/>
              </a:rPr>
            </a:br>
            <a:r>
              <a:rPr lang="en-US" sz="2800" cap="all" dirty="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Enhancing Safety and Comfort through AI-Driven Technologies</a:t>
            </a:r>
            <a:br>
              <a:rPr lang="en-US" sz="2800" cap="all" dirty="0"/>
            </a:br>
            <a:endParaRPr lang="en-US" sz="2800" b="1" cap="all" dirty="0"/>
          </a:p>
        </p:txBody>
      </p:sp>
      <p:sp>
        <p:nvSpPr>
          <p:cNvPr id="36" name="Freeform 6">
            <a:extLst>
              <a:ext uri="{FF2B5EF4-FFF2-40B4-BE49-F238E27FC236}">
                <a16:creationId xmlns:a16="http://schemas.microsoft.com/office/drawing/2014/main" id="{09E1F823-C239-4ACC-923A-5C958E00E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99584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8" name="Freeform 6">
            <a:extLst>
              <a:ext uri="{FF2B5EF4-FFF2-40B4-BE49-F238E27FC236}">
                <a16:creationId xmlns:a16="http://schemas.microsoft.com/office/drawing/2014/main" id="{0817DDF7-06E9-4C7C-84DF-2240A6536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5" name="Picture 4" descr="A group of black and white posters&#10;&#10;Description automatically generated">
            <a:extLst>
              <a:ext uri="{FF2B5EF4-FFF2-40B4-BE49-F238E27FC236}">
                <a16:creationId xmlns:a16="http://schemas.microsoft.com/office/drawing/2014/main" id="{01B41713-7500-4D55-EEC1-17F0531730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30" r="9398" b="4"/>
          <a:stretch/>
        </p:blipFill>
        <p:spPr>
          <a:xfrm>
            <a:off x="1155560" y="1129353"/>
            <a:ext cx="3914583" cy="4582236"/>
          </a:xfrm>
          <a:prstGeom prst="rect">
            <a:avLst/>
          </a:prstGeom>
        </p:spPr>
      </p:pic>
      <p:pic>
        <p:nvPicPr>
          <p:cNvPr id="4" name="Picture 3" descr="introduction">
            <a:extLst>
              <a:ext uri="{FF2B5EF4-FFF2-40B4-BE49-F238E27FC236}">
                <a16:creationId xmlns:a16="http://schemas.microsoft.com/office/drawing/2014/main" id="{3F4626D7-06BB-CD5F-6D3B-414F1A6FC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4" y="0"/>
            <a:ext cx="12181755" cy="686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61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654C13-0248-4854-8921-BBAAB576B1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A2D0DFB-0ABC-4D3D-805B-25F891996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295024" y="864066"/>
            <a:ext cx="774003" cy="774158"/>
          </a:xfrm>
          <a:custGeom>
            <a:avLst/>
            <a:gdLst>
              <a:gd name="connsiteX0" fmla="*/ 2869239 w 3275013"/>
              <a:gd name="connsiteY0" fmla="*/ 0 h 3275670"/>
              <a:gd name="connsiteX1" fmla="*/ 3275013 w 3275013"/>
              <a:gd name="connsiteY1" fmla="*/ 0 h 3275670"/>
              <a:gd name="connsiteX2" fmla="*/ 3275013 w 3275013"/>
              <a:gd name="connsiteY2" fmla="*/ 3275670 h 3275670"/>
              <a:gd name="connsiteX3" fmla="*/ 0 w 3275013"/>
              <a:gd name="connsiteY3" fmla="*/ 3275670 h 3275670"/>
              <a:gd name="connsiteX4" fmla="*/ 0 w 3275013"/>
              <a:gd name="connsiteY4" fmla="*/ 2890368 h 3275670"/>
              <a:gd name="connsiteX5" fmla="*/ 2869239 w 3275013"/>
              <a:gd name="connsiteY5" fmla="*/ 2890809 h 3275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013" h="3275670">
                <a:moveTo>
                  <a:pt x="2869239" y="0"/>
                </a:moveTo>
                <a:lnTo>
                  <a:pt x="3275013" y="0"/>
                </a:lnTo>
                <a:lnTo>
                  <a:pt x="3275013" y="3275670"/>
                </a:lnTo>
                <a:lnTo>
                  <a:pt x="0" y="3275670"/>
                </a:lnTo>
                <a:lnTo>
                  <a:pt x="0" y="2890368"/>
                </a:lnTo>
                <a:lnTo>
                  <a:pt x="2869239" y="2890809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B04AEC-6E24-AE08-79FA-3DED96879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503767"/>
            <a:ext cx="9380334" cy="941664"/>
          </a:xfrm>
        </p:spPr>
        <p:txBody>
          <a:bodyPr anchor="b">
            <a:normAutofit/>
          </a:bodyPr>
          <a:lstStyle/>
          <a:p>
            <a:pPr algn="r"/>
            <a:r>
              <a:rPr lang="en-IN" sz="4000" b="0" i="0" u="none" strike="noStrike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Conclusion &amp; Next Steps</a:t>
            </a:r>
            <a:endParaRPr lang="en-US" sz="4000" dirty="0">
              <a:solidFill>
                <a:schemeClr val="bg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A7780-C5A6-D101-CEF3-13BB8BE21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93710"/>
            <a:ext cx="6758273" cy="4073690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95000"/>
                  </a:schemeClr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Summary</a:t>
            </a:r>
            <a:r>
              <a:rPr lang="en-IN" dirty="0">
                <a:solidFill>
                  <a:schemeClr val="tx1">
                    <a:lumMod val="95000"/>
                  </a:schemeClr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  <a:r>
              <a:rPr lang="en-IN" dirty="0">
                <a:solidFill>
                  <a:schemeClr val="tx1">
                    <a:lumMod val="9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IN" dirty="0">
                <a:solidFill>
                  <a:schemeClr val="bg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Adaptive learning and emotion-aware systems can revolutionize the driving experience.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95000"/>
                  </a:schemeClr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Future Enhancements</a:t>
            </a:r>
            <a:r>
              <a:rPr lang="en-IN" dirty="0">
                <a:solidFill>
                  <a:schemeClr val="tx1">
                    <a:lumMod val="95000"/>
                  </a:schemeClr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Integrate with IoT for real-time adjustments.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Expand to commercial fleets for broader impact.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Leverage deep learning for more accurate emotion detection.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r>
              <a:rPr lang="en-IN" sz="2400" b="1" dirty="0"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Call to Action</a:t>
            </a:r>
            <a:r>
              <a:rPr lang="en-IN" sz="2400" dirty="0"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 Thank you for your time! Questions and feedback are welcome.</a:t>
            </a:r>
          </a:p>
          <a:p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BB3FB55-6158-4274-9A35-F48A2197A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5" name="Picture 4" descr="conclusion and next step">
            <a:extLst>
              <a:ext uri="{FF2B5EF4-FFF2-40B4-BE49-F238E27FC236}">
                <a16:creationId xmlns:a16="http://schemas.microsoft.com/office/drawing/2014/main" id="{5BDC6B4B-A704-CD72-7E7F-3A816A082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5149"/>
            <a:ext cx="12191998" cy="686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512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DBD8B-B6ED-ACEE-7726-B1D500BAE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IN" b="0" i="0" u="none" strike="noStrike" dirty="0">
                <a:solidFill>
                  <a:srgbClr val="21135D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Introduction to the Prototype</a:t>
            </a:r>
            <a:endParaRPr lang="en-US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A6C6E-65EC-08AC-7A53-655AD0620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1900" b="1" dirty="0"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Objective</a:t>
            </a:r>
            <a:r>
              <a:rPr lang="en-IN" sz="1900" dirty="0"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  <a:r>
              <a:rPr lang="en-IN" sz="19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I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To develop a smart automotive system that adapts driving dynamics based on driver behaviour and in-cabin conditions.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900" b="1" dirty="0"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Key Focus Areas</a:t>
            </a:r>
            <a:r>
              <a:rPr lang="en-IN" sz="1900" dirty="0"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lang="en-I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Adaptive Learning System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Emotion-Aware Cabin Environment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900" b="1" dirty="0"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Benefits</a:t>
            </a:r>
            <a:r>
              <a:rPr lang="en-IN" sz="1900" dirty="0"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lang="en-I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Enhanced safety, comfort, and personalized driving experience.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</a:t>
            </a:r>
            <a:r>
              <a:rPr lang="en-IN" sz="1900" b="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nhancing driving efficiency with adaptive responses and improving in-cabin comfort through emotion-aware adjustments.</a:t>
            </a:r>
            <a:endParaRPr lang="en-IN" sz="19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US" sz="19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3" descr="Volkswagon">
            <a:extLst>
              <a:ext uri="{FF2B5EF4-FFF2-40B4-BE49-F238E27FC236}">
                <a16:creationId xmlns:a16="http://schemas.microsoft.com/office/drawing/2014/main" id="{71C46E28-1146-0C4C-5253-5B4EEF3CF3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939" r="23282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  <p:pic>
        <p:nvPicPr>
          <p:cNvPr id="6" name="Picture 5" descr="prototype intro">
            <a:extLst>
              <a:ext uri="{FF2B5EF4-FFF2-40B4-BE49-F238E27FC236}">
                <a16:creationId xmlns:a16="http://schemas.microsoft.com/office/drawing/2014/main" id="{477A40B4-7334-1FA6-CD24-BD401BEBB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973"/>
            <a:ext cx="12191999" cy="688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026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peedometer">
            <a:extLst>
              <a:ext uri="{FF2B5EF4-FFF2-40B4-BE49-F238E27FC236}">
                <a16:creationId xmlns:a16="http://schemas.microsoft.com/office/drawing/2014/main" id="{F4E8E128-6CC3-953C-C534-34F44F37AD6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1000"/>
          </a:blip>
          <a:srcRect t="5633" r="1" b="3982"/>
          <a:stretch/>
        </p:blipFill>
        <p:spPr>
          <a:xfrm>
            <a:off x="-1" y="10"/>
            <a:ext cx="12188652" cy="685799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078F889-8780-48D5-8B9E-DF8B13063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8E6E0-7E3C-1381-7149-8C1F09D59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IN" b="0" i="0" u="none" strike="noStrike" dirty="0">
                <a:solidFill>
                  <a:schemeClr val="bg2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Problem Statement</a:t>
            </a:r>
            <a:endParaRPr lang="en-US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4CABA2-22A0-44B2-BD92-28FF73FCE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429F2B9-2050-CF1C-6BCF-43FF304E9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83112"/>
            <a:ext cx="9601200" cy="4884234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Challenges in Modern Driving</a:t>
            </a:r>
            <a:r>
              <a:rPr lang="en-IN" sz="2400" dirty="0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</a:p>
          <a:p>
            <a:pPr marL="0" indent="0">
              <a:buNone/>
            </a:pPr>
            <a:endParaRPr lang="en-IN" sz="1100" dirty="0">
              <a:solidFill>
                <a:schemeClr val="bg2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Lack of personalized driving adjustments.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>
                  <a:lumMod val="9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Inadequate driver comfort during stressful conditions.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>
                  <a:lumMod val="9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Safety concerns due to inconsistent driving behaviours.</a:t>
            </a:r>
          </a:p>
          <a:p>
            <a:pPr marL="0" indent="0">
              <a:buNone/>
            </a:pPr>
            <a:endParaRPr lang="en-IN" sz="1100" dirty="0">
              <a:solidFill>
                <a:schemeClr val="bg2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600" b="1" dirty="0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Need</a:t>
            </a:r>
            <a:r>
              <a:rPr lang="en-IN" sz="2600" dirty="0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</a:p>
          <a:p>
            <a:pPr marL="0" indent="0">
              <a:buNone/>
            </a:pPr>
            <a:endParaRPr lang="en-IN" sz="1100" dirty="0">
              <a:solidFill>
                <a:schemeClr val="bg2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system that can learn from driving patterns and detect driver emotions to optimize in-cabin experience.</a:t>
            </a:r>
          </a:p>
          <a:p>
            <a:endParaRPr lang="en-US" sz="1100" dirty="0">
              <a:solidFill>
                <a:schemeClr val="bg2"/>
              </a:solidFill>
            </a:endParaRPr>
          </a:p>
        </p:txBody>
      </p:sp>
      <p:pic>
        <p:nvPicPr>
          <p:cNvPr id="4" name="Picture 3" descr="problem statement">
            <a:extLst>
              <a:ext uri="{FF2B5EF4-FFF2-40B4-BE49-F238E27FC236}">
                <a16:creationId xmlns:a16="http://schemas.microsoft.com/office/drawing/2014/main" id="{D16D9B30-B51D-AA4A-94CB-45D46AA26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9" y="-38905"/>
            <a:ext cx="12192000" cy="690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686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C3D03-59F4-30A6-974C-75B314D6F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IN" b="0" i="0" u="none" strike="noStrike" dirty="0">
                <a:solidFill>
                  <a:srgbClr val="21135D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Proposed Solution</a:t>
            </a:r>
            <a:endParaRPr lang="en-US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E0B1E1BB-2FBC-DC91-9AD9-663127696F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656709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proposed solution">
            <a:extLst>
              <a:ext uri="{FF2B5EF4-FFF2-40B4-BE49-F238E27FC236}">
                <a16:creationId xmlns:a16="http://schemas.microsoft.com/office/drawing/2014/main" id="{52C6F4D9-9F11-F3AD-3490-72CFC6D250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"/>
            <a:ext cx="12192000" cy="685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735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E1665A6-74DB-4F44-A6EF-F01205E87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26326-F749-51A0-F256-A5B5FB6CA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85800"/>
            <a:ext cx="10797419" cy="1012371"/>
          </a:xfrm>
          <a:noFill/>
        </p:spPr>
        <p:txBody>
          <a:bodyPr>
            <a:normAutofit fontScale="90000"/>
          </a:bodyPr>
          <a:lstStyle/>
          <a:p>
            <a:pPr algn="ctr"/>
            <a:r>
              <a:rPr lang="en-IN" b="0" i="0" u="none" strike="noStrike" dirty="0">
                <a:solidFill>
                  <a:srgbClr val="21135D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Technology Breakdown (Adaptive Learning)</a:t>
            </a:r>
            <a:endParaRPr lang="en-US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EB438430-6549-9BD0-C265-71FEF4B3A2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647712"/>
              </p:ext>
            </p:extLst>
          </p:nvPr>
        </p:nvGraphicFramePr>
        <p:xfrm>
          <a:off x="899411" y="1698171"/>
          <a:ext cx="10358202" cy="45976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technology breakdown">
            <a:extLst>
              <a:ext uri="{FF2B5EF4-FFF2-40B4-BE49-F238E27FC236}">
                <a16:creationId xmlns:a16="http://schemas.microsoft.com/office/drawing/2014/main" id="{DBF5BF70-3BC9-5097-EF7B-0DA5A4EF3D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471" y="0"/>
            <a:ext cx="12192000" cy="684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604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D2FFB-23CD-01F8-AC6F-C4E21ED31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4181" y="685800"/>
            <a:ext cx="6562905" cy="1485900"/>
          </a:xfrm>
        </p:spPr>
        <p:txBody>
          <a:bodyPr>
            <a:normAutofit/>
          </a:bodyPr>
          <a:lstStyle/>
          <a:p>
            <a:r>
              <a:rPr lang="en-IN" b="0" i="0" u="none" strike="noStrike">
                <a:solidFill>
                  <a:srgbClr val="21135D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Technology Breakdown (Emotion Detection)</a:t>
            </a:r>
            <a:endParaRPr lang="en-US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B205BC3-0B06-4EA6-9066-1A0BEC22C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screenshot of a black screen&#10;&#10;Description automatically generated">
            <a:extLst>
              <a:ext uri="{FF2B5EF4-FFF2-40B4-BE49-F238E27FC236}">
                <a16:creationId xmlns:a16="http://schemas.microsoft.com/office/drawing/2014/main" id="{9B6159BC-AE88-E081-E06E-76E087B61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814" y="2718696"/>
            <a:ext cx="4572876" cy="2462903"/>
          </a:xfrm>
          <a:prstGeom prst="rect">
            <a:avLst/>
          </a:prstGeom>
        </p:spPr>
      </p:pic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E232E198-8E9B-0113-AE06-193490E3A9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6282256"/>
              </p:ext>
            </p:extLst>
          </p:nvPr>
        </p:nvGraphicFramePr>
        <p:xfrm>
          <a:off x="5465809" y="2286000"/>
          <a:ext cx="6726191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 descr="emotion detection">
            <a:extLst>
              <a:ext uri="{FF2B5EF4-FFF2-40B4-BE49-F238E27FC236}">
                <a16:creationId xmlns:a16="http://schemas.microsoft.com/office/drawing/2014/main" id="{D2D8AA4A-798A-80A6-2B95-041B7B8EF3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72690" y="2171700"/>
            <a:ext cx="681931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531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245E8-E676-0460-9897-5346DDC8C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en-IN" sz="40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Prototype Development Approach</a:t>
            </a:r>
            <a:endParaRPr lang="en-US" sz="4000" dirty="0">
              <a:solidFill>
                <a:schemeClr val="bg1">
                  <a:lumMod val="95000"/>
                </a:schemeClr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F8C5CA6-18D0-3786-8B5B-6A5AC6CE55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7909245"/>
              </p:ext>
            </p:extLst>
          </p:nvPr>
        </p:nvGraphicFramePr>
        <p:xfrm>
          <a:off x="5943601" y="489857"/>
          <a:ext cx="5608317" cy="5769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prototype development approach">
            <a:extLst>
              <a:ext uri="{FF2B5EF4-FFF2-40B4-BE49-F238E27FC236}">
                <a16:creationId xmlns:a16="http://schemas.microsoft.com/office/drawing/2014/main" id="{71C0BE30-1566-D52E-1B17-EC026F10F7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-37353"/>
            <a:ext cx="12192000" cy="693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673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699C17EF-9F98-4D0C-A74B-FA23A50AD3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B0E2C-25D0-E13E-F5FE-F8E4CE142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IN" b="0" i="0" u="none" strike="noStrike">
                <a:effectLst/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Testing and Evaluation</a:t>
            </a:r>
            <a:endParaRPr lang="en-US"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6" name="Picture 15" descr="Magnifying glass showing decling performance">
            <a:extLst>
              <a:ext uri="{FF2B5EF4-FFF2-40B4-BE49-F238E27FC236}">
                <a16:creationId xmlns:a16="http://schemas.microsoft.com/office/drawing/2014/main" id="{37342494-00C3-A54A-0EAD-CFB5171291D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60000"/>
                    </a14:imgEffect>
                  </a14:imgLayer>
                </a14:imgProps>
              </a:ext>
            </a:extLst>
          </a:blip>
          <a:srcRect l="11282" r="43924" b="-1"/>
          <a:stretch/>
        </p:blipFill>
        <p:spPr>
          <a:xfrm>
            <a:off x="-1" y="10"/>
            <a:ext cx="4602146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CE34936-B6F6-4892-93D7-48FAA43F3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02145" cy="6858000"/>
          </a:xfrm>
          <a:prstGeom prst="rect">
            <a:avLst/>
          </a:prstGeom>
          <a:gradFill flip="none" rotWithShape="1">
            <a:gsLst>
              <a:gs pos="3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F17385-8DC0-437B-80A6-4E608B5AC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18B4A-C616-587F-F15D-83BAB02A2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Testing Phases</a:t>
            </a:r>
            <a:r>
              <a:rPr lang="en-IN" dirty="0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lang="en-IN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Controlled simulations for driving styles.</a:t>
            </a:r>
          </a:p>
          <a:p>
            <a:pPr marL="0" indent="0">
              <a:buNone/>
            </a:pPr>
            <a:endParaRPr lang="en-IN" sz="1800" dirty="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Real-time user trials with emotion detection.</a:t>
            </a:r>
          </a:p>
          <a:p>
            <a:pPr marL="0" indent="0">
              <a:buNone/>
            </a:pPr>
            <a:endParaRPr lang="en-IN" dirty="0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Success Metrics</a:t>
            </a:r>
            <a:r>
              <a:rPr lang="en-IN" dirty="0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lang="en-IN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Driving Style Accuracy: </a:t>
            </a:r>
            <a:r>
              <a:rPr lang="en-IN" sz="2800" dirty="0">
                <a:solidFill>
                  <a:srgbClr val="21135D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95%</a:t>
            </a:r>
          </a:p>
          <a:p>
            <a:pPr marL="0" indent="0">
              <a:buNone/>
            </a:pPr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Emotion Detection Accuracy</a:t>
            </a:r>
            <a:r>
              <a:rPr lang="en-IN" dirty="0">
                <a:solidFill>
                  <a:srgbClr val="21135D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lang="en-IN" sz="2800" dirty="0">
                <a:solidFill>
                  <a:srgbClr val="21135D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90%</a:t>
            </a:r>
          </a:p>
          <a:p>
            <a:endParaRPr lang="en-US" dirty="0"/>
          </a:p>
        </p:txBody>
      </p:sp>
      <p:pic>
        <p:nvPicPr>
          <p:cNvPr id="5" name="Picture 4" descr="testing and evaluation">
            <a:extLst>
              <a:ext uri="{FF2B5EF4-FFF2-40B4-BE49-F238E27FC236}">
                <a16:creationId xmlns:a16="http://schemas.microsoft.com/office/drawing/2014/main" id="{70800562-779E-20C3-6C31-DF4C528BC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2" y="0"/>
            <a:ext cx="12192000" cy="687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989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05BD10-516C-B8F7-722A-97B792311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IN" b="0" i="0" u="none" strike="noStrike">
                <a:solidFill>
                  <a:srgbClr val="21135D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Success Metrics &amp; Expected Outcomes</a:t>
            </a:r>
            <a:endParaRPr lang="en-US" dirty="0">
              <a:solidFill>
                <a:srgbClr val="21135D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2" name="Picture 11" descr="White percentage symbol on red background">
            <a:extLst>
              <a:ext uri="{FF2B5EF4-FFF2-40B4-BE49-F238E27FC236}">
                <a16:creationId xmlns:a16="http://schemas.microsoft.com/office/drawing/2014/main" id="{47A21165-3E41-834E-A3C0-B5FB22820A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638" r="10793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166E8-BE41-4206-E957-D8025721D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User Experience</a:t>
            </a:r>
            <a:r>
              <a:rPr lang="en-IN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lang="en-IN" sz="160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Net Promoter Score (NPS): </a:t>
            </a:r>
            <a:r>
              <a:rPr lang="en-IN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Target 60+</a:t>
            </a:r>
          </a:p>
          <a:p>
            <a:pPr marL="0" indent="0">
              <a:buNone/>
            </a:pPr>
            <a:endParaRPr lang="en-IN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Customer Satisfaction Score (CSAT): </a:t>
            </a:r>
            <a:r>
              <a:rPr lang="en-IN" sz="160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Aim for </a:t>
            </a:r>
            <a:r>
              <a:rPr lang="en-IN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8.5/10</a:t>
            </a:r>
          </a:p>
          <a:p>
            <a:pPr marL="0" indent="0">
              <a:buNone/>
            </a:pPr>
            <a:endParaRPr lang="en-IN">
              <a:solidFill>
                <a:srgbClr val="21135D"/>
              </a:solidFill>
              <a:highlight>
                <a:srgbClr val="E26A0C"/>
              </a:highligh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b="1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Safety Impact</a:t>
            </a:r>
            <a:r>
              <a:rPr lang="en-IN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:20% reduction </a:t>
            </a:r>
            <a:r>
              <a:rPr lang="en-IN" sz="160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 accident rates among equipped vehicles.</a:t>
            </a:r>
          </a:p>
          <a:p>
            <a:pPr marL="0" indent="0">
              <a:buNone/>
            </a:pPr>
            <a:endParaRPr lang="en-IN" sz="1600">
              <a:solidFill>
                <a:schemeClr val="tx1">
                  <a:lumMod val="50000"/>
                  <a:lumOff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b="1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Adoption Rates</a:t>
            </a:r>
            <a:r>
              <a:rPr lang="en-IN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:70% adoption </a:t>
            </a:r>
            <a:r>
              <a:rPr lang="en-IN" sz="1600">
                <a:solidFill>
                  <a:schemeClr val="tx1">
                    <a:lumMod val="50000"/>
                    <a:lumOff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 the first year, with </a:t>
            </a:r>
            <a:r>
              <a:rPr lang="en-IN">
                <a:solidFill>
                  <a:srgbClr val="21135D"/>
                </a:solidFill>
                <a:highlight>
                  <a:srgbClr val="E26A0C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60% active usage weekly</a:t>
            </a:r>
            <a:r>
              <a:rPr lang="en-IN">
                <a:solidFill>
                  <a:srgbClr val="21135D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endParaRPr lang="en-US" dirty="0"/>
          </a:p>
        </p:txBody>
      </p:sp>
      <p:pic>
        <p:nvPicPr>
          <p:cNvPr id="5" name="Picture 4" descr="success metrics and expected outcomes">
            <a:extLst>
              <a:ext uri="{FF2B5EF4-FFF2-40B4-BE49-F238E27FC236}">
                <a16:creationId xmlns:a16="http://schemas.microsoft.com/office/drawing/2014/main" id="{0BCAB3DD-1EFF-E865-F0B2-E9DFFB0AE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5149"/>
            <a:ext cx="12192000" cy="692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8116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131</TotalTime>
  <Words>492</Words>
  <Application>Microsoft Macintosh PowerPoint</Application>
  <PresentationFormat>Widescreen</PresentationFormat>
  <Paragraphs>74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Aharoni</vt:lpstr>
      <vt:lpstr>Arial</vt:lpstr>
      <vt:lpstr>Franklin Gothic Book</vt:lpstr>
      <vt:lpstr>Crop</vt:lpstr>
      <vt:lpstr>Volkswagen's Adaptive Learning System &amp; Emotion-Aware Cabin Environment  Enhancing Safety and Comfort through AI-Driven Technologies </vt:lpstr>
      <vt:lpstr>Introduction to the Prototype</vt:lpstr>
      <vt:lpstr>Problem Statement</vt:lpstr>
      <vt:lpstr>Proposed Solution</vt:lpstr>
      <vt:lpstr>Technology Breakdown (Adaptive Learning)</vt:lpstr>
      <vt:lpstr>Technology Breakdown (Emotion Detection)</vt:lpstr>
      <vt:lpstr>Prototype Development Approach</vt:lpstr>
      <vt:lpstr>Testing and Evaluation</vt:lpstr>
      <vt:lpstr>Success Metrics &amp; Expected Outcomes</vt:lpstr>
      <vt:lpstr>Conclusion &amp;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ANIKA JHA - 210905366</dc:creator>
  <cp:lastModifiedBy>ANIKA JHA - 210905366</cp:lastModifiedBy>
  <cp:revision>24</cp:revision>
  <dcterms:created xsi:type="dcterms:W3CDTF">2024-11-16T12:06:07Z</dcterms:created>
  <dcterms:modified xsi:type="dcterms:W3CDTF">2024-11-16T17:54:48Z</dcterms:modified>
</cp:coreProperties>
</file>

<file path=docProps/thumbnail.jpeg>
</file>